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79" r:id="rId3"/>
    <p:sldId id="282" r:id="rId4"/>
    <p:sldId id="285" r:id="rId5"/>
    <p:sldId id="258" r:id="rId6"/>
    <p:sldId id="264" r:id="rId7"/>
    <p:sldId id="270" r:id="rId8"/>
    <p:sldId id="265" r:id="rId9"/>
    <p:sldId id="281" r:id="rId10"/>
    <p:sldId id="275" r:id="rId11"/>
    <p:sldId id="276" r:id="rId12"/>
    <p:sldId id="277" r:id="rId13"/>
    <p:sldId id="284" r:id="rId14"/>
    <p:sldId id="260" r:id="rId15"/>
    <p:sldId id="28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A78D74"/>
    <a:srgbClr val="B53305"/>
    <a:srgbClr val="651919"/>
    <a:srgbClr val="232E65"/>
    <a:srgbClr val="4E3704"/>
    <a:srgbClr val="091A02"/>
    <a:srgbClr val="091902"/>
    <a:srgbClr val="00010B"/>
    <a:srgbClr val="510A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4" autoAdjust="0"/>
    <p:restoredTop sz="95932" autoAdjust="0"/>
  </p:normalViewPr>
  <p:slideViewPr>
    <p:cSldViewPr snapToGrid="0">
      <p:cViewPr>
        <p:scale>
          <a:sx n="50" d="100"/>
          <a:sy n="50" d="100"/>
        </p:scale>
        <p:origin x="1842" y="13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6A3959-5E68-4F9B-AC79-31FC63C46551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BA2FA5-F62A-4513-BCF8-6DD5A7322A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014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BA2FA5-F62A-4513-BCF8-6DD5A7322A5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520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BA2FA5-F62A-4513-BCF8-6DD5A7322A5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970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BA2FA5-F62A-4513-BCF8-6DD5A7322A5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556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BA2FA5-F62A-4513-BCF8-6DD5A7322A5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714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01541-BD7D-4587-B368-00A46BA6A855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F7328-5DD5-416E-A438-40DAAA1A25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425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01541-BD7D-4587-B368-00A46BA6A855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F7328-5DD5-416E-A438-40DAAA1A25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630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01541-BD7D-4587-B368-00A46BA6A855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F7328-5DD5-416E-A438-40DAAA1A25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62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01541-BD7D-4587-B368-00A46BA6A855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F7328-5DD5-416E-A438-40DAAA1A25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998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01541-BD7D-4587-B368-00A46BA6A855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F7328-5DD5-416E-A438-40DAAA1A25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689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01541-BD7D-4587-B368-00A46BA6A855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F7328-5DD5-416E-A438-40DAAA1A25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432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01541-BD7D-4587-B368-00A46BA6A855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F7328-5DD5-416E-A438-40DAAA1A25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879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01541-BD7D-4587-B368-00A46BA6A855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F7328-5DD5-416E-A438-40DAAA1A25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342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01541-BD7D-4587-B368-00A46BA6A855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F7328-5DD5-416E-A438-40DAAA1A25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043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01541-BD7D-4587-B368-00A46BA6A855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F7328-5DD5-416E-A438-40DAAA1A25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55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01541-BD7D-4587-B368-00A46BA6A855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F7328-5DD5-416E-A438-40DAAA1A25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854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A01541-BD7D-4587-B368-00A46BA6A855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F7328-5DD5-416E-A438-40DAAA1A25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5355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358CE26-B6FE-2432-9351-2B1C8DC4543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645" y="811306"/>
            <a:ext cx="9307356" cy="523538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CB682F9-2909-DC5F-D840-E62C46168A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3768" y="35857"/>
            <a:ext cx="7088058" cy="5342967"/>
          </a:xfrm>
        </p:spPr>
        <p:txBody>
          <a:bodyPr>
            <a:normAutofit/>
          </a:bodyPr>
          <a:lstStyle/>
          <a:p>
            <a:r>
              <a:rPr lang="en-US" altLang="ko-KR" sz="7200" b="1" i="0" dirty="0">
                <a:solidFill>
                  <a:schemeClr val="tx1">
                    <a:lumMod val="95000"/>
                  </a:schemeClr>
                </a:solidFill>
                <a:effectLst/>
                <a:latin typeface="+mj-ea"/>
              </a:rPr>
              <a:t>Hogwarts </a:t>
            </a:r>
            <a:r>
              <a:rPr lang="en-US" altLang="ko-KR" sz="7200" b="1" i="0" dirty="0">
                <a:latin typeface="+mj-ea"/>
              </a:rPr>
              <a:t>School</a:t>
            </a:r>
            <a:br>
              <a:rPr lang="en-US" altLang="ko-KR" sz="7200" b="1" i="0" dirty="0">
                <a:latin typeface="+mj-ea"/>
              </a:rPr>
            </a:br>
            <a:r>
              <a:rPr lang="en-US" altLang="ko-KR" sz="2700" b="1" i="0" dirty="0">
                <a:solidFill>
                  <a:schemeClr val="tx1">
                    <a:lumMod val="95000"/>
                  </a:schemeClr>
                </a:solidFill>
                <a:effectLst/>
                <a:latin typeface="+mj-ea"/>
              </a:rPr>
              <a:t> </a:t>
            </a:r>
            <a:br>
              <a:rPr lang="en-US" altLang="ko-KR" sz="7200" b="1" i="0" dirty="0">
                <a:solidFill>
                  <a:schemeClr val="tx1">
                    <a:lumMod val="95000"/>
                  </a:schemeClr>
                </a:solidFill>
                <a:effectLst/>
                <a:latin typeface="+mj-ea"/>
              </a:rPr>
            </a:br>
            <a:r>
              <a:rPr lang="en-US" altLang="ko-KR" sz="2000" b="1" i="0" dirty="0">
                <a:solidFill>
                  <a:schemeClr val="tx1">
                    <a:lumMod val="95000"/>
                  </a:schemeClr>
                </a:solidFill>
                <a:effectLst/>
                <a:latin typeface="+mj-ea"/>
              </a:rPr>
              <a:t>HTML &amp; CSS &amp; JS</a:t>
            </a:r>
            <a:br>
              <a:rPr lang="en-US" altLang="ko-KR" sz="2000" b="1" i="0" dirty="0">
                <a:solidFill>
                  <a:schemeClr val="tx1">
                    <a:lumMod val="95000"/>
                  </a:schemeClr>
                </a:solidFill>
                <a:effectLst/>
                <a:latin typeface="+mj-ea"/>
              </a:rPr>
            </a:br>
            <a:br>
              <a:rPr lang="en-US" altLang="ko-KR" sz="3600" b="1" i="0" dirty="0">
                <a:solidFill>
                  <a:schemeClr val="tx1">
                    <a:lumMod val="95000"/>
                  </a:schemeClr>
                </a:solidFill>
                <a:effectLst/>
                <a:latin typeface="+mj-ea"/>
              </a:rPr>
            </a:br>
            <a:r>
              <a:rPr lang="en-US" altLang="ko-KR" sz="1600" i="1" u="sng" dirty="0">
                <a:solidFill>
                  <a:schemeClr val="tx1">
                    <a:lumMod val="95000"/>
                  </a:schemeClr>
                </a:solidFill>
                <a:latin typeface="+mj-ea"/>
              </a:rPr>
              <a:t>2nd</a:t>
            </a:r>
            <a:r>
              <a:rPr lang="en-US" altLang="ko-KR" sz="1600" i="1" u="sng" dirty="0">
                <a:solidFill>
                  <a:schemeClr val="tx1">
                    <a:lumMod val="95000"/>
                  </a:schemeClr>
                </a:solidFill>
                <a:effectLst/>
                <a:latin typeface="+mj-ea"/>
              </a:rPr>
              <a:t> Project</a:t>
            </a:r>
            <a:endParaRPr lang="ko-KR" altLang="en-US" sz="1600" i="1" u="sng" dirty="0">
              <a:solidFill>
                <a:schemeClr val="tx1">
                  <a:lumMod val="95000"/>
                </a:schemeClr>
              </a:solidFill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CFC029F-E6D0-8327-C863-2103473EE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35493" y="4997493"/>
            <a:ext cx="3337601" cy="1395674"/>
          </a:xfrm>
        </p:spPr>
        <p:txBody>
          <a:bodyPr>
            <a:normAutofit/>
          </a:bodyPr>
          <a:lstStyle/>
          <a:p>
            <a:pPr algn="l"/>
            <a:br>
              <a:rPr lang="en-US" altLang="ko-KR" sz="2000" b="1" dirty="0"/>
            </a:br>
            <a:r>
              <a:rPr lang="ko-KR" altLang="en-US" sz="2000" dirty="0"/>
              <a:t>조장</a:t>
            </a:r>
            <a:r>
              <a:rPr lang="en-US" altLang="ko-KR" sz="2000" dirty="0"/>
              <a:t>: </a:t>
            </a:r>
            <a:r>
              <a:rPr lang="ko-KR" altLang="en-US" sz="2000" b="1" dirty="0"/>
              <a:t>신은지</a:t>
            </a:r>
            <a:endParaRPr lang="en-US" altLang="ko-KR" sz="2000" b="1" dirty="0"/>
          </a:p>
          <a:p>
            <a:pPr algn="l"/>
            <a:r>
              <a:rPr lang="ko-KR" altLang="en-US" sz="2000" dirty="0"/>
              <a:t>조원</a:t>
            </a:r>
            <a:r>
              <a:rPr lang="en-US" altLang="ko-KR" sz="2000" dirty="0"/>
              <a:t>: </a:t>
            </a:r>
            <a:r>
              <a:rPr lang="ko-KR" altLang="en-US" sz="2000" b="1" dirty="0" err="1"/>
              <a:t>김슬미</a:t>
            </a:r>
            <a:r>
              <a:rPr lang="ko-KR" altLang="en-US" sz="2000" dirty="0"/>
              <a:t> </a:t>
            </a:r>
            <a:r>
              <a:rPr lang="ko-KR" altLang="en-US" sz="2000" b="1" dirty="0" err="1"/>
              <a:t>윤혜린</a:t>
            </a:r>
            <a:r>
              <a:rPr lang="ko-KR" altLang="en-US" sz="2000" dirty="0"/>
              <a:t> </a:t>
            </a:r>
            <a:r>
              <a:rPr lang="ko-KR" altLang="en-US" sz="2000" b="1" dirty="0"/>
              <a:t>장현일</a:t>
            </a:r>
            <a:endParaRPr lang="en-US" altLang="ko-KR" sz="2000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83450BF-3D4A-1B59-791A-0F7410550AFB}"/>
              </a:ext>
            </a:extLst>
          </p:cNvPr>
          <p:cNvSpPr/>
          <p:nvPr/>
        </p:nvSpPr>
        <p:spPr>
          <a:xfrm>
            <a:off x="708215" y="524433"/>
            <a:ext cx="6373906" cy="5804647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1D9353B-309F-6D31-6441-D80AE8ED1816}"/>
              </a:ext>
            </a:extLst>
          </p:cNvPr>
          <p:cNvCxnSpPr>
            <a:cxnSpLocks/>
          </p:cNvCxnSpPr>
          <p:nvPr/>
        </p:nvCxnSpPr>
        <p:spPr>
          <a:xfrm>
            <a:off x="7772400" y="4966447"/>
            <a:ext cx="386378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부제목 2">
            <a:extLst>
              <a:ext uri="{FF2B5EF4-FFF2-40B4-BE49-F238E27FC236}">
                <a16:creationId xmlns:a16="http://schemas.microsoft.com/office/drawing/2014/main" id="{76BA267B-15C1-1145-262E-055F95AB7AAA}"/>
              </a:ext>
            </a:extLst>
          </p:cNvPr>
          <p:cNvSpPr txBox="1">
            <a:spLocks/>
          </p:cNvSpPr>
          <p:nvPr/>
        </p:nvSpPr>
        <p:spPr>
          <a:xfrm>
            <a:off x="9193259" y="4222043"/>
            <a:ext cx="1022067" cy="71336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br>
              <a:rPr lang="en-US" altLang="ko-KR" b="1" dirty="0"/>
            </a:br>
            <a:r>
              <a:rPr lang="en-US" altLang="ko-KR" b="1" dirty="0"/>
              <a:t>1</a:t>
            </a:r>
            <a:r>
              <a:rPr lang="ko-KR" altLang="en-US" b="1" dirty="0"/>
              <a:t>조 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30109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내용 개체 틀 15">
            <a:extLst>
              <a:ext uri="{FF2B5EF4-FFF2-40B4-BE49-F238E27FC236}">
                <a16:creationId xmlns:a16="http://schemas.microsoft.com/office/drawing/2014/main" id="{C70CA71C-4D5C-395E-98AE-1091EA844B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6" t="1970" r="1879" b="2152"/>
          <a:stretch/>
        </p:blipFill>
        <p:spPr>
          <a:xfrm>
            <a:off x="3635081" y="2209613"/>
            <a:ext cx="3194050" cy="4038601"/>
          </a:xfrm>
        </p:spPr>
      </p:pic>
      <p:pic>
        <p:nvPicPr>
          <p:cNvPr id="23" name="내용 개체 틀 22">
            <a:extLst>
              <a:ext uri="{FF2B5EF4-FFF2-40B4-BE49-F238E27FC236}">
                <a16:creationId xmlns:a16="http://schemas.microsoft.com/office/drawing/2014/main" id="{4F245B50-1275-ECFA-AC91-36D21264B6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" t="4889" r="3454" b="2298"/>
          <a:stretch/>
        </p:blipFill>
        <p:spPr>
          <a:xfrm>
            <a:off x="249603" y="2209613"/>
            <a:ext cx="3117850" cy="4038601"/>
          </a:xfr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8242E40-281A-4D77-9FA4-457C31DBE3A3}"/>
              </a:ext>
            </a:extLst>
          </p:cNvPr>
          <p:cNvSpPr/>
          <p:nvPr/>
        </p:nvSpPr>
        <p:spPr>
          <a:xfrm>
            <a:off x="635660" y="374121"/>
            <a:ext cx="1652241" cy="1504678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9215880-9CFF-4843-4A52-11B55E2D1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062" y="604266"/>
            <a:ext cx="2429435" cy="1044388"/>
          </a:xfrm>
        </p:spPr>
        <p:txBody>
          <a:bodyPr>
            <a:noAutofit/>
          </a:bodyPr>
          <a:lstStyle/>
          <a:p>
            <a:pPr algn="ctr"/>
            <a:r>
              <a:rPr lang="en-US" altLang="ko-KR" sz="3600" b="1" dirty="0"/>
              <a:t>Login</a:t>
            </a:r>
            <a:endParaRPr lang="ko-KR" altLang="en-US" sz="3600" b="1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F8D01E5-77C2-8BD6-0061-56466E3DB358}"/>
              </a:ext>
            </a:extLst>
          </p:cNvPr>
          <p:cNvCxnSpPr>
            <a:cxnSpLocks/>
          </p:cNvCxnSpPr>
          <p:nvPr/>
        </p:nvCxnSpPr>
        <p:spPr>
          <a:xfrm flipH="1">
            <a:off x="-65693" y="1126460"/>
            <a:ext cx="70135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53FF467-0D91-E566-C9F0-6369CB21EEA2}"/>
              </a:ext>
            </a:extLst>
          </p:cNvPr>
          <p:cNvCxnSpPr>
            <a:cxnSpLocks/>
          </p:cNvCxnSpPr>
          <p:nvPr/>
        </p:nvCxnSpPr>
        <p:spPr>
          <a:xfrm flipH="1">
            <a:off x="2287901" y="1126460"/>
            <a:ext cx="990409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B72BFF-50F8-69FD-F3C8-35DD7F704058}"/>
              </a:ext>
            </a:extLst>
          </p:cNvPr>
          <p:cNvSpPr/>
          <p:nvPr/>
        </p:nvSpPr>
        <p:spPr>
          <a:xfrm>
            <a:off x="7119883" y="1944454"/>
            <a:ext cx="4809960" cy="4380378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내용 개체 틀 17">
            <a:extLst>
              <a:ext uri="{FF2B5EF4-FFF2-40B4-BE49-F238E27FC236}">
                <a16:creationId xmlns:a16="http://schemas.microsoft.com/office/drawing/2014/main" id="{87A249CF-08A2-89F6-FF7E-C6FC3970A9FD}"/>
              </a:ext>
            </a:extLst>
          </p:cNvPr>
          <p:cNvSpPr txBox="1">
            <a:spLocks/>
          </p:cNvSpPr>
          <p:nvPr/>
        </p:nvSpPr>
        <p:spPr>
          <a:xfrm>
            <a:off x="7467698" y="2354343"/>
            <a:ext cx="4286250" cy="3749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 dirty="0"/>
              <a:t>로그인에 필요한 </a:t>
            </a:r>
            <a:r>
              <a:rPr lang="en-US" altLang="ko-KR" sz="2000" dirty="0"/>
              <a:t>&lt;</a:t>
            </a:r>
            <a:r>
              <a:rPr lang="en-US" altLang="ko-KR" sz="2400" b="1" dirty="0"/>
              <a:t>input&gt; </a:t>
            </a:r>
            <a:r>
              <a:rPr lang="ko-KR" altLang="en-US" sz="2000" dirty="0"/>
              <a:t>구현 </a:t>
            </a:r>
            <a:endParaRPr lang="en-US" altLang="ko-KR" sz="2000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 dirty="0"/>
              <a:t>입력 조건</a:t>
            </a:r>
            <a:r>
              <a:rPr lang="en-US" altLang="ko-KR" sz="2400" b="1" dirty="0"/>
              <a:t> “</a:t>
            </a:r>
            <a:r>
              <a:rPr lang="ko-KR" altLang="en-US" sz="2400" b="1" dirty="0"/>
              <a:t>일치</a:t>
            </a:r>
            <a:r>
              <a:rPr lang="en-US" altLang="ko-KR" sz="2400" b="1" dirty="0"/>
              <a:t>”</a:t>
            </a:r>
            <a:r>
              <a:rPr lang="ko-KR" altLang="en-US" sz="2000" dirty="0"/>
              <a:t> 시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br>
              <a:rPr lang="en-US" altLang="ko-KR" sz="2000" dirty="0"/>
            </a:br>
            <a:r>
              <a:rPr lang="en-US" altLang="ko-KR" sz="2000" dirty="0"/>
              <a:t>	</a:t>
            </a:r>
            <a:r>
              <a:rPr lang="en-US" altLang="ko-KR" sz="2400" b="1" dirty="0">
                <a:solidFill>
                  <a:srgbClr val="A78D74"/>
                </a:solidFill>
              </a:rPr>
              <a:t>Login </a:t>
            </a:r>
            <a:r>
              <a:rPr lang="ko-KR" altLang="en-US" sz="2400" b="1" dirty="0">
                <a:solidFill>
                  <a:srgbClr val="A78D74"/>
                </a:solidFill>
              </a:rPr>
              <a:t>버튼 컬러 변경</a:t>
            </a:r>
            <a:endParaRPr lang="en-US" altLang="ko-KR" sz="2400" b="1" dirty="0">
              <a:solidFill>
                <a:srgbClr val="A78D74"/>
              </a:solidFill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 dirty="0"/>
              <a:t>로그인 성공 후</a:t>
            </a:r>
            <a:r>
              <a:rPr lang="en-US" altLang="ko-KR" sz="2000" dirty="0"/>
              <a:t>,</a:t>
            </a:r>
            <a:br>
              <a:rPr lang="en-US" altLang="ko-KR" sz="2000" dirty="0"/>
            </a:br>
            <a:r>
              <a:rPr lang="en-US" altLang="ko-KR" sz="2000" dirty="0"/>
              <a:t>	</a:t>
            </a:r>
            <a:r>
              <a:rPr lang="en-US" altLang="ko-KR" sz="2400" b="1" u="sng" dirty="0">
                <a:solidFill>
                  <a:srgbClr val="FFC000"/>
                </a:solidFill>
              </a:rPr>
              <a:t>Home.html </a:t>
            </a:r>
            <a:r>
              <a:rPr lang="ko-KR" altLang="en-US" sz="2000" u="sng" dirty="0">
                <a:solidFill>
                  <a:srgbClr val="FFC000"/>
                </a:solidFill>
              </a:rPr>
              <a:t>이동 </a:t>
            </a:r>
            <a:endParaRPr lang="en-US" altLang="ko-KR" sz="2000" u="sng" dirty="0">
              <a:solidFill>
                <a:srgbClr val="FFC000"/>
              </a:solidFill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34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76FC814-0027-77C9-A6A9-B03DB8119E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61" y="2108944"/>
            <a:ext cx="6586357" cy="4537908"/>
          </a:xfr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876813A-FA53-415E-8273-65C7D380816B}"/>
              </a:ext>
            </a:extLst>
          </p:cNvPr>
          <p:cNvSpPr/>
          <p:nvPr/>
        </p:nvSpPr>
        <p:spPr>
          <a:xfrm>
            <a:off x="635660" y="374121"/>
            <a:ext cx="1652241" cy="1504678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A4EE57B-1BBF-36B6-A213-B068FA5AF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062" y="604266"/>
            <a:ext cx="2429435" cy="1044388"/>
          </a:xfrm>
        </p:spPr>
        <p:txBody>
          <a:bodyPr>
            <a:noAutofit/>
          </a:bodyPr>
          <a:lstStyle/>
          <a:p>
            <a:pPr algn="ctr"/>
            <a:r>
              <a:rPr lang="en-US" altLang="ko-KR" sz="3600" b="1" dirty="0"/>
              <a:t>Home</a:t>
            </a:r>
            <a:endParaRPr lang="ko-KR" altLang="en-US" sz="3600" b="1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92507A1-B621-CD40-F348-E30DBC98D2C2}"/>
              </a:ext>
            </a:extLst>
          </p:cNvPr>
          <p:cNvCxnSpPr>
            <a:cxnSpLocks/>
          </p:cNvCxnSpPr>
          <p:nvPr/>
        </p:nvCxnSpPr>
        <p:spPr>
          <a:xfrm flipH="1">
            <a:off x="-65693" y="1126460"/>
            <a:ext cx="70135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119AF6A-69A5-96F8-633D-001923D3B8F3}"/>
              </a:ext>
            </a:extLst>
          </p:cNvPr>
          <p:cNvCxnSpPr>
            <a:cxnSpLocks/>
          </p:cNvCxnSpPr>
          <p:nvPr/>
        </p:nvCxnSpPr>
        <p:spPr>
          <a:xfrm flipH="1">
            <a:off x="2287901" y="1126460"/>
            <a:ext cx="990409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2AF747-BA43-4175-1F66-B9C5768F4E90}"/>
              </a:ext>
            </a:extLst>
          </p:cNvPr>
          <p:cNvSpPr/>
          <p:nvPr/>
        </p:nvSpPr>
        <p:spPr>
          <a:xfrm>
            <a:off x="7119883" y="1474840"/>
            <a:ext cx="4809960" cy="4941867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17">
            <a:extLst>
              <a:ext uri="{FF2B5EF4-FFF2-40B4-BE49-F238E27FC236}">
                <a16:creationId xmlns:a16="http://schemas.microsoft.com/office/drawing/2014/main" id="{FEE92659-EA2F-F424-B164-898ED08DE2F4}"/>
              </a:ext>
            </a:extLst>
          </p:cNvPr>
          <p:cNvSpPr txBox="1">
            <a:spLocks/>
          </p:cNvSpPr>
          <p:nvPr/>
        </p:nvSpPr>
        <p:spPr>
          <a:xfrm>
            <a:off x="7119883" y="1474840"/>
            <a:ext cx="4809959" cy="49418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b="1" dirty="0">
                <a:solidFill>
                  <a:srgbClr val="FFC000"/>
                </a:solidFill>
              </a:rPr>
              <a:t>  </a:t>
            </a:r>
            <a:r>
              <a:rPr lang="en-US" altLang="ko-KR" sz="2400" b="1" u="sng" dirty="0">
                <a:solidFill>
                  <a:srgbClr val="FFC000"/>
                </a:solidFill>
              </a:rPr>
              <a:t>&lt;header&gt; 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dirty="0"/>
              <a:t>  </a:t>
            </a:r>
            <a:r>
              <a:rPr lang="en-US" altLang="ko-KR" sz="2000" b="1" dirty="0"/>
              <a:t>&lt;a&gt;</a:t>
            </a:r>
            <a:r>
              <a:rPr lang="ko-KR" altLang="en-US" sz="2000" dirty="0"/>
              <a:t>태그를 활용해 </a:t>
            </a:r>
            <a:r>
              <a:rPr lang="en-US" altLang="ko-KR" sz="2000" b="1" dirty="0"/>
              <a:t>Logo</a:t>
            </a:r>
            <a:r>
              <a:rPr lang="en-US" altLang="ko-KR" sz="2000" dirty="0"/>
              <a:t> </a:t>
            </a:r>
            <a:r>
              <a:rPr lang="ko-KR" altLang="en-US" sz="2000" dirty="0"/>
              <a:t>및 </a:t>
            </a:r>
            <a:r>
              <a:rPr lang="en-US" altLang="ko-KR" sz="2000" b="1" dirty="0"/>
              <a:t>menu</a:t>
            </a:r>
            <a:r>
              <a:rPr lang="en-US" altLang="ko-KR" sz="2000" dirty="0"/>
              <a:t> </a:t>
            </a:r>
            <a:r>
              <a:rPr lang="ko-KR" altLang="en-US" sz="2000" dirty="0"/>
              <a:t>구성</a:t>
            </a:r>
            <a:endParaRPr lang="en-US" altLang="ko-KR" sz="2000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b="1" dirty="0">
                <a:solidFill>
                  <a:srgbClr val="FFC000"/>
                </a:solidFill>
              </a:rPr>
              <a:t>  </a:t>
            </a:r>
            <a:r>
              <a:rPr lang="en-US" altLang="ko-KR" sz="2400" b="1" u="sng" dirty="0">
                <a:solidFill>
                  <a:srgbClr val="FFC000"/>
                </a:solidFill>
              </a:rPr>
              <a:t>&lt;main&gt;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dirty="0"/>
              <a:t> </a:t>
            </a:r>
            <a:r>
              <a:rPr lang="en-US" altLang="ko-KR" sz="2000" b="1" dirty="0"/>
              <a:t> main-</a:t>
            </a:r>
            <a:r>
              <a:rPr lang="en-US" altLang="ko-KR" sz="2000" b="1" dirty="0" err="1"/>
              <a:t>img</a:t>
            </a:r>
            <a:r>
              <a:rPr lang="ko-KR" altLang="en-US" sz="2000" b="1" dirty="0"/>
              <a:t> </a:t>
            </a:r>
            <a:r>
              <a:rPr lang="ko-KR" altLang="en-US" sz="2000" dirty="0"/>
              <a:t>자동 슬라이드 및 좌우 버튼</a:t>
            </a:r>
            <a:endParaRPr lang="en-US" altLang="ko-KR" sz="2000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dirty="0"/>
              <a:t>  </a:t>
            </a:r>
            <a:r>
              <a:rPr lang="en-US" altLang="ko-KR" sz="2000" b="1" dirty="0"/>
              <a:t>&lt;span&gt;</a:t>
            </a:r>
            <a:r>
              <a:rPr lang="ko-KR" altLang="en-US" sz="2000" dirty="0"/>
              <a:t>태그를 활용해 </a:t>
            </a:r>
            <a:r>
              <a:rPr lang="en-US" altLang="ko-KR" sz="2000" dirty="0"/>
              <a:t>text </a:t>
            </a:r>
            <a:r>
              <a:rPr lang="en-US" altLang="ko-KR" sz="2000" b="1" dirty="0"/>
              <a:t>Animation</a:t>
            </a:r>
            <a:r>
              <a:rPr lang="ko-KR" altLang="en-US" sz="2000" dirty="0"/>
              <a:t>적용</a:t>
            </a:r>
            <a:endParaRPr lang="en-US" altLang="ko-KR" sz="2000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dirty="0"/>
              <a:t>  </a:t>
            </a:r>
            <a:r>
              <a:rPr lang="ko-KR" altLang="en-US" sz="2000" dirty="0"/>
              <a:t>발자국 이미지 </a:t>
            </a:r>
            <a:r>
              <a:rPr lang="en-US" altLang="ko-KR" sz="2000" b="1" dirty="0"/>
              <a:t>Animation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b="1" dirty="0"/>
              <a:t>  </a:t>
            </a:r>
            <a:r>
              <a:rPr lang="en-US" altLang="ko-KR" sz="2400" b="1" u="sng" dirty="0">
                <a:solidFill>
                  <a:srgbClr val="FFC000"/>
                </a:solidFill>
              </a:rPr>
              <a:t>&lt;footer&gt;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/>
              <a:t>  &lt;a&gt;</a:t>
            </a:r>
            <a:r>
              <a:rPr lang="ko-KR" altLang="en-US" sz="2000" dirty="0"/>
              <a:t>태그를 활용해 </a:t>
            </a:r>
            <a:r>
              <a:rPr lang="en-US" altLang="ko-KR" sz="2000" dirty="0"/>
              <a:t>icon </a:t>
            </a:r>
            <a:r>
              <a:rPr lang="ko-KR" altLang="en-US" sz="2000" dirty="0"/>
              <a:t>클릭 시</a:t>
            </a:r>
            <a:r>
              <a:rPr lang="en-US" altLang="ko-KR" sz="2000" dirty="0"/>
              <a:t>,</a:t>
            </a:r>
            <a:br>
              <a:rPr lang="en-US" altLang="ko-KR" sz="2000" dirty="0"/>
            </a:br>
            <a:r>
              <a:rPr lang="en-US" altLang="ko-KR" sz="2000" dirty="0"/>
              <a:t>  </a:t>
            </a:r>
            <a:r>
              <a:rPr lang="en-US" altLang="ko-KR" sz="2000" b="1" dirty="0"/>
              <a:t>club.html </a:t>
            </a:r>
            <a:r>
              <a:rPr lang="ko-KR" altLang="en-US" sz="2000" dirty="0"/>
              <a:t>이동</a:t>
            </a:r>
            <a:endParaRPr lang="en-US" altLang="ko-KR" sz="2400" b="1" u="sng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2801110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072D72EF-AD84-AB30-9954-20DB5A6C265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70" y="2108944"/>
            <a:ext cx="5181600" cy="4141242"/>
          </a:xfr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230F459-794A-4E31-D979-D12E2394A716}"/>
              </a:ext>
            </a:extLst>
          </p:cNvPr>
          <p:cNvSpPr/>
          <p:nvPr/>
        </p:nvSpPr>
        <p:spPr>
          <a:xfrm>
            <a:off x="635660" y="374121"/>
            <a:ext cx="1652241" cy="1504678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50B2A20D-D4FB-2845-C812-918452908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062" y="604266"/>
            <a:ext cx="2429435" cy="1044388"/>
          </a:xfrm>
        </p:spPr>
        <p:txBody>
          <a:bodyPr>
            <a:noAutofit/>
          </a:bodyPr>
          <a:lstStyle/>
          <a:p>
            <a:pPr algn="ctr"/>
            <a:r>
              <a:rPr lang="en-US" altLang="ko-KR" sz="3600" b="1" dirty="0"/>
              <a:t>Board</a:t>
            </a:r>
            <a:endParaRPr lang="ko-KR" altLang="en-US" sz="3600" b="1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54FB2FB-BA14-9BE7-A5B1-9A3B280C7B56}"/>
              </a:ext>
            </a:extLst>
          </p:cNvPr>
          <p:cNvCxnSpPr>
            <a:cxnSpLocks/>
          </p:cNvCxnSpPr>
          <p:nvPr/>
        </p:nvCxnSpPr>
        <p:spPr>
          <a:xfrm flipH="1">
            <a:off x="-65693" y="1126460"/>
            <a:ext cx="70135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CBDD9B-7D59-3BE7-6967-170518BF67A7}"/>
              </a:ext>
            </a:extLst>
          </p:cNvPr>
          <p:cNvSpPr/>
          <p:nvPr/>
        </p:nvSpPr>
        <p:spPr>
          <a:xfrm>
            <a:off x="5309481" y="5830528"/>
            <a:ext cx="481780" cy="2932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52AAB1D-3E21-2F7F-DE02-3A85619FC204}"/>
              </a:ext>
            </a:extLst>
          </p:cNvPr>
          <p:cNvCxnSpPr>
            <a:cxnSpLocks/>
          </p:cNvCxnSpPr>
          <p:nvPr/>
        </p:nvCxnSpPr>
        <p:spPr>
          <a:xfrm flipH="1">
            <a:off x="2287901" y="1126460"/>
            <a:ext cx="990409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3BB9EB-C09B-C944-E9FB-8BE1318806F7}"/>
              </a:ext>
            </a:extLst>
          </p:cNvPr>
          <p:cNvSpPr/>
          <p:nvPr/>
        </p:nvSpPr>
        <p:spPr>
          <a:xfrm>
            <a:off x="6820307" y="1983574"/>
            <a:ext cx="4809960" cy="4380378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17">
            <a:extLst>
              <a:ext uri="{FF2B5EF4-FFF2-40B4-BE49-F238E27FC236}">
                <a16:creationId xmlns:a16="http://schemas.microsoft.com/office/drawing/2014/main" id="{DBB61379-D991-DEB6-5568-F5B4559CD07B}"/>
              </a:ext>
            </a:extLst>
          </p:cNvPr>
          <p:cNvSpPr txBox="1">
            <a:spLocks/>
          </p:cNvSpPr>
          <p:nvPr/>
        </p:nvSpPr>
        <p:spPr>
          <a:xfrm>
            <a:off x="7467698" y="2354343"/>
            <a:ext cx="4286250" cy="37491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 dirty="0"/>
              <a:t>게시글 </a:t>
            </a:r>
            <a:r>
              <a:rPr lang="en-US" altLang="ko-KR" sz="2000" dirty="0"/>
              <a:t>Hover</a:t>
            </a:r>
            <a:r>
              <a:rPr lang="ko-KR" altLang="en-US" sz="2000" dirty="0"/>
              <a:t> 시</a:t>
            </a:r>
            <a:r>
              <a:rPr lang="en-US" altLang="ko-KR" sz="2000" dirty="0"/>
              <a:t>, text Animation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dirty="0"/>
              <a:t>Write </a:t>
            </a:r>
            <a:r>
              <a:rPr lang="ko-KR" altLang="en-US" sz="2000" dirty="0"/>
              <a:t>버튼 클릭</a:t>
            </a:r>
            <a:r>
              <a:rPr lang="en-US" altLang="ko-KR" sz="2000" dirty="0"/>
              <a:t> </a:t>
            </a:r>
            <a:r>
              <a:rPr lang="ko-KR" altLang="en-US" sz="2000" dirty="0"/>
              <a:t>시</a:t>
            </a:r>
            <a:r>
              <a:rPr lang="en-US" altLang="ko-KR" sz="2000" dirty="0"/>
              <a:t>,</a:t>
            </a:r>
            <a:br>
              <a:rPr lang="en-US" altLang="ko-KR" sz="2000" dirty="0"/>
            </a:br>
            <a:r>
              <a:rPr lang="en-US" altLang="ko-KR" sz="2000" dirty="0"/>
              <a:t>	</a:t>
            </a:r>
            <a:r>
              <a:rPr lang="ko-KR" altLang="en-US" sz="2000" dirty="0"/>
              <a:t>게시물 작성으로 이동</a:t>
            </a:r>
            <a:endParaRPr lang="en-US" altLang="ko-KR" sz="2000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dirty="0"/>
              <a:t>Submit </a:t>
            </a:r>
            <a:r>
              <a:rPr lang="ko-KR" altLang="en-US" sz="2000" dirty="0"/>
              <a:t>버튼 클릭</a:t>
            </a:r>
            <a:r>
              <a:rPr lang="en-US" altLang="ko-KR" sz="2000" dirty="0"/>
              <a:t> </a:t>
            </a:r>
            <a:r>
              <a:rPr lang="ko-KR" altLang="en-US" sz="2000" dirty="0"/>
              <a:t>시</a:t>
            </a:r>
            <a:r>
              <a:rPr lang="en-US" altLang="ko-KR" sz="2000" dirty="0"/>
              <a:t>,</a:t>
            </a:r>
            <a:br>
              <a:rPr lang="en-US" altLang="ko-KR" sz="2000" dirty="0"/>
            </a:br>
            <a:r>
              <a:rPr lang="en-US" altLang="ko-KR" sz="2000" dirty="0"/>
              <a:t>	</a:t>
            </a:r>
            <a:r>
              <a:rPr lang="ko-KR" altLang="en-US" sz="2400" dirty="0"/>
              <a:t> </a:t>
            </a:r>
            <a:r>
              <a:rPr lang="ko-KR" altLang="en-US" sz="2000" dirty="0"/>
              <a:t>게시물 </a:t>
            </a:r>
            <a:r>
              <a:rPr lang="en-US" altLang="ko-KR" sz="2000" dirty="0"/>
              <a:t>list</a:t>
            </a:r>
            <a:r>
              <a:rPr lang="ko-KR" altLang="en-US" sz="2000" dirty="0"/>
              <a:t> 추가</a:t>
            </a:r>
            <a:endParaRPr lang="en-US" altLang="ko-KR" sz="2400" b="1" dirty="0">
              <a:solidFill>
                <a:srgbClr val="A78D74"/>
              </a:solidFill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dirty="0"/>
              <a:t>X </a:t>
            </a:r>
            <a:r>
              <a:rPr lang="ko-KR" altLang="en-US" sz="2000" dirty="0"/>
              <a:t>버튼 클릭</a:t>
            </a:r>
            <a:r>
              <a:rPr lang="en-US" altLang="ko-KR" sz="2000" dirty="0"/>
              <a:t> </a:t>
            </a:r>
            <a:r>
              <a:rPr lang="ko-KR" altLang="en-US" sz="2000" dirty="0"/>
              <a:t>시</a:t>
            </a:r>
            <a:r>
              <a:rPr lang="en-US" altLang="ko-KR" sz="2000" dirty="0"/>
              <a:t>,</a:t>
            </a:r>
            <a:br>
              <a:rPr lang="en-US" altLang="ko-KR" sz="2000" dirty="0"/>
            </a:br>
            <a:r>
              <a:rPr lang="en-US" altLang="ko-KR" sz="2000" dirty="0"/>
              <a:t>	</a:t>
            </a:r>
            <a:r>
              <a:rPr lang="ko-KR" altLang="en-US" sz="2400" dirty="0"/>
              <a:t> </a:t>
            </a:r>
            <a:r>
              <a:rPr lang="ko-KR" altLang="en-US" sz="2000" dirty="0"/>
              <a:t>게시물 </a:t>
            </a:r>
            <a:r>
              <a:rPr lang="en-US" altLang="ko-KR" sz="2000" dirty="0"/>
              <a:t>list</a:t>
            </a:r>
            <a:r>
              <a:rPr lang="ko-KR" altLang="en-US" sz="2000" dirty="0"/>
              <a:t> 삭제</a:t>
            </a:r>
            <a:endParaRPr lang="en-US" altLang="ko-KR" sz="2400" b="1" dirty="0">
              <a:solidFill>
                <a:srgbClr val="A78D74"/>
              </a:solidFill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20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8252ACD-018C-AFEA-5F78-68618A8D0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70" y="2108944"/>
            <a:ext cx="5181600" cy="414124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9BC0691-F352-BAA0-2ED5-B773900A53A1}"/>
              </a:ext>
            </a:extLst>
          </p:cNvPr>
          <p:cNvSpPr/>
          <p:nvPr/>
        </p:nvSpPr>
        <p:spPr>
          <a:xfrm>
            <a:off x="2933700" y="5765648"/>
            <a:ext cx="800100" cy="3581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FBAEF59-9B16-5FCE-A2FD-712DA800B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2" y="2108943"/>
            <a:ext cx="5192568" cy="414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2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3923450-C9FC-BAAA-DA6A-4DF25C19A986}"/>
              </a:ext>
            </a:extLst>
          </p:cNvPr>
          <p:cNvSpPr/>
          <p:nvPr/>
        </p:nvSpPr>
        <p:spPr>
          <a:xfrm>
            <a:off x="4524866" y="1844333"/>
            <a:ext cx="2932774" cy="2670846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99FA14-883B-F560-89F5-55D9183A9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866" y="2657562"/>
            <a:ext cx="2932773" cy="1044388"/>
          </a:xfrm>
        </p:spPr>
        <p:txBody>
          <a:bodyPr>
            <a:noAutofit/>
          </a:bodyPr>
          <a:lstStyle/>
          <a:p>
            <a:pPr algn="ctr"/>
            <a:r>
              <a:rPr lang="ko-KR" altLang="en-US" sz="3600" b="1" dirty="0"/>
              <a:t>구현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2BB0A5-4B29-209D-48A5-4D342E87E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36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3923450-C9FC-BAAA-DA6A-4DF25C19A986}"/>
              </a:ext>
            </a:extLst>
          </p:cNvPr>
          <p:cNvSpPr/>
          <p:nvPr/>
        </p:nvSpPr>
        <p:spPr>
          <a:xfrm>
            <a:off x="5017164" y="2446514"/>
            <a:ext cx="2157672" cy="1964969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99FA14-883B-F560-89F5-55D9183A9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1281" y="2906805"/>
            <a:ext cx="2429435" cy="1044388"/>
          </a:xfrm>
        </p:spPr>
        <p:txBody>
          <a:bodyPr>
            <a:noAutofit/>
          </a:bodyPr>
          <a:lstStyle/>
          <a:p>
            <a:pPr algn="ctr"/>
            <a:r>
              <a:rPr lang="en-US" altLang="ko-KR" sz="3600" b="1" dirty="0" err="1"/>
              <a:t>QnA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839340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4BCF8AC-74ED-FD8D-70BC-3156D5E9644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645" y="811306"/>
            <a:ext cx="9307356" cy="5235388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4E2C4540-2A45-1CCA-2253-9AA4078B16A4}"/>
              </a:ext>
            </a:extLst>
          </p:cNvPr>
          <p:cNvSpPr txBox="1">
            <a:spLocks/>
          </p:cNvSpPr>
          <p:nvPr/>
        </p:nvSpPr>
        <p:spPr>
          <a:xfrm>
            <a:off x="4830128" y="813549"/>
            <a:ext cx="7088058" cy="5342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7200" b="1" dirty="0">
                <a:latin typeface="+mj-ea"/>
              </a:rPr>
              <a:t>THANKS</a:t>
            </a:r>
            <a:br>
              <a:rPr lang="en-US" altLang="ko-KR" sz="7200" b="1" dirty="0">
                <a:latin typeface="+mj-ea"/>
              </a:rPr>
            </a:br>
            <a:r>
              <a:rPr lang="en-US" altLang="ko-KR" sz="2700" b="1" dirty="0">
                <a:solidFill>
                  <a:schemeClr val="tx1">
                    <a:lumMod val="95000"/>
                  </a:schemeClr>
                </a:solidFill>
                <a:latin typeface="+mj-ea"/>
              </a:rPr>
              <a:t> </a:t>
            </a:r>
            <a:br>
              <a:rPr lang="en-US" altLang="ko-KR" sz="7200" b="1" dirty="0">
                <a:solidFill>
                  <a:schemeClr val="tx1">
                    <a:lumMod val="95000"/>
                  </a:schemeClr>
                </a:solidFill>
                <a:latin typeface="+mj-ea"/>
              </a:rPr>
            </a:br>
            <a:endParaRPr lang="ko-KR" altLang="en-US" sz="1600" i="1" u="sng" dirty="0">
              <a:solidFill>
                <a:schemeClr val="tx1">
                  <a:lumMod val="95000"/>
                </a:schemeClr>
              </a:solidFill>
              <a:latin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CCAD42-617E-212B-3205-24880EF96D10}"/>
              </a:ext>
            </a:extLst>
          </p:cNvPr>
          <p:cNvSpPr/>
          <p:nvPr/>
        </p:nvSpPr>
        <p:spPr>
          <a:xfrm>
            <a:off x="5262282" y="526676"/>
            <a:ext cx="6373906" cy="5804647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CE9AE2EA-1BBF-F11F-D5CF-B988FBDF133D}"/>
              </a:ext>
            </a:extLst>
          </p:cNvPr>
          <p:cNvSpPr txBox="1">
            <a:spLocks/>
          </p:cNvSpPr>
          <p:nvPr/>
        </p:nvSpPr>
        <p:spPr>
          <a:xfrm>
            <a:off x="936714" y="5333334"/>
            <a:ext cx="3337601" cy="1426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br>
              <a:rPr lang="en-US" altLang="ko-KR" sz="2000" b="1" dirty="0"/>
            </a:br>
            <a:r>
              <a:rPr lang="en-US" altLang="ko-KR" sz="2000" b="1" dirty="0">
                <a:solidFill>
                  <a:schemeClr val="tx1">
                    <a:lumMod val="95000"/>
                  </a:schemeClr>
                </a:solidFill>
                <a:latin typeface="+mj-ea"/>
              </a:rPr>
              <a:t>HTML &amp; CSS &amp; JS</a:t>
            </a:r>
            <a:br>
              <a:rPr lang="en-US" altLang="ko-KR" sz="2000" b="1" dirty="0">
                <a:solidFill>
                  <a:schemeClr val="tx1">
                    <a:lumMod val="95000"/>
                  </a:schemeClr>
                </a:solidFill>
                <a:latin typeface="+mj-ea"/>
              </a:rPr>
            </a:br>
            <a:r>
              <a:rPr lang="en-US" altLang="ko-KR" sz="1200" b="1" dirty="0">
                <a:solidFill>
                  <a:schemeClr val="tx1">
                    <a:lumMod val="95000"/>
                  </a:schemeClr>
                </a:solidFill>
                <a:latin typeface="+mj-ea"/>
              </a:rPr>
              <a:t>   </a:t>
            </a:r>
            <a:br>
              <a:rPr lang="en-US" altLang="ko-KR" sz="3600" b="1" dirty="0">
                <a:solidFill>
                  <a:schemeClr val="tx1">
                    <a:lumMod val="95000"/>
                  </a:schemeClr>
                </a:solidFill>
                <a:latin typeface="+mj-ea"/>
              </a:rPr>
            </a:br>
            <a:r>
              <a:rPr lang="en-US" altLang="ko-KR" sz="1600" i="1" u="sng" dirty="0">
                <a:solidFill>
                  <a:schemeClr val="tx1">
                    <a:lumMod val="95000"/>
                  </a:schemeClr>
                </a:solidFill>
                <a:latin typeface="+mj-ea"/>
              </a:rPr>
              <a:t>2nd Project</a:t>
            </a:r>
            <a:endParaRPr lang="en-US" altLang="ko-KR" sz="20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BBEC5E4-6A77-498B-1CFF-86002453BDE3}"/>
              </a:ext>
            </a:extLst>
          </p:cNvPr>
          <p:cNvCxnSpPr>
            <a:cxnSpLocks/>
          </p:cNvCxnSpPr>
          <p:nvPr/>
        </p:nvCxnSpPr>
        <p:spPr>
          <a:xfrm>
            <a:off x="673621" y="5333334"/>
            <a:ext cx="386378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부제목 2">
            <a:extLst>
              <a:ext uri="{FF2B5EF4-FFF2-40B4-BE49-F238E27FC236}">
                <a16:creationId xmlns:a16="http://schemas.microsoft.com/office/drawing/2014/main" id="{E4C3D696-B094-54AF-6CA6-EF5EB86CFA14}"/>
              </a:ext>
            </a:extLst>
          </p:cNvPr>
          <p:cNvSpPr txBox="1">
            <a:spLocks/>
          </p:cNvSpPr>
          <p:nvPr/>
        </p:nvSpPr>
        <p:spPr>
          <a:xfrm>
            <a:off x="2094480" y="4619973"/>
            <a:ext cx="1022067" cy="71336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br>
              <a:rPr lang="en-US" altLang="ko-KR" b="1" dirty="0"/>
            </a:br>
            <a:r>
              <a:rPr lang="en-US" altLang="ko-KR" b="1" dirty="0"/>
              <a:t>1</a:t>
            </a:r>
            <a:r>
              <a:rPr lang="ko-KR" altLang="en-US" b="1" dirty="0"/>
              <a:t>조 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305620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09A9A9-15F3-8BE9-E2FE-023098D2D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564" y="2906806"/>
            <a:ext cx="2429435" cy="1044388"/>
          </a:xfrm>
        </p:spPr>
        <p:txBody>
          <a:bodyPr/>
          <a:lstStyle/>
          <a:p>
            <a:r>
              <a:rPr lang="en-US" altLang="ko-KR" dirty="0"/>
              <a:t>    </a:t>
            </a:r>
            <a:r>
              <a:rPr lang="ko-KR" altLang="en-US" b="1" dirty="0"/>
              <a:t>목차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92FA6D-8694-7D27-21C3-50C646F86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6704" y="654431"/>
            <a:ext cx="5208497" cy="572394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/>
          </a:p>
          <a:p>
            <a:pPr marL="971550" lvl="1" indent="-514350">
              <a:lnSpc>
                <a:spcPct val="200000"/>
              </a:lnSpc>
              <a:buAutoNum type="arabicPeriod"/>
            </a:pPr>
            <a:r>
              <a:rPr lang="ko-KR" altLang="en-US" b="1" dirty="0">
                <a:latin typeface="+mn-ea"/>
              </a:rPr>
              <a:t>브레인스토밍 </a:t>
            </a:r>
            <a:endParaRPr lang="en-US" altLang="ko-KR" b="1" dirty="0">
              <a:latin typeface="+mn-ea"/>
            </a:endParaRPr>
          </a:p>
          <a:p>
            <a:pPr marL="971550" lvl="1" indent="-514350">
              <a:lnSpc>
                <a:spcPct val="200000"/>
              </a:lnSpc>
              <a:buAutoNum type="arabicPeriod"/>
            </a:pPr>
            <a:r>
              <a:rPr lang="ko-KR" altLang="en-US" b="1" dirty="0">
                <a:latin typeface="+mn-ea"/>
              </a:rPr>
              <a:t>주제</a:t>
            </a:r>
            <a:endParaRPr lang="en-US" altLang="ko-KR" b="1" dirty="0">
              <a:latin typeface="+mn-ea"/>
            </a:endParaRPr>
          </a:p>
          <a:p>
            <a:pPr marL="971550" lvl="1" indent="-514350">
              <a:lnSpc>
                <a:spcPct val="200000"/>
              </a:lnSpc>
              <a:buAutoNum type="arabicPeriod"/>
            </a:pPr>
            <a:r>
              <a:rPr lang="ko-KR" altLang="en-US" b="1" dirty="0">
                <a:latin typeface="+mn-ea"/>
              </a:rPr>
              <a:t>역할 분담</a:t>
            </a:r>
            <a:endParaRPr lang="en-US" altLang="ko-KR" b="1" dirty="0">
              <a:latin typeface="+mn-ea"/>
            </a:endParaRPr>
          </a:p>
          <a:p>
            <a:pPr marL="971550" lvl="1" indent="-514350">
              <a:lnSpc>
                <a:spcPct val="200000"/>
              </a:lnSpc>
              <a:buAutoNum type="arabicPeriod"/>
            </a:pPr>
            <a:r>
              <a:rPr lang="ko-KR" altLang="en-US" b="1" dirty="0">
                <a:latin typeface="+mn-ea"/>
              </a:rPr>
              <a:t>초기 레이아웃 </a:t>
            </a:r>
            <a:endParaRPr lang="en-US" altLang="ko-KR" b="1" dirty="0">
              <a:latin typeface="+mn-ea"/>
            </a:endParaRPr>
          </a:p>
          <a:p>
            <a:pPr marL="971550" lvl="1" indent="-514350">
              <a:lnSpc>
                <a:spcPct val="200000"/>
              </a:lnSpc>
              <a:buAutoNum type="arabicPeriod"/>
            </a:pPr>
            <a:r>
              <a:rPr lang="ko-KR" altLang="en-US" b="1" dirty="0">
                <a:latin typeface="+mn-ea"/>
              </a:rPr>
              <a:t>필수 페이지 소개  </a:t>
            </a:r>
            <a:endParaRPr lang="en-US" altLang="ko-KR" b="1" dirty="0">
              <a:latin typeface="+mn-ea"/>
            </a:endParaRPr>
          </a:p>
          <a:p>
            <a:pPr marL="971550" lvl="1" indent="-514350">
              <a:lnSpc>
                <a:spcPct val="200000"/>
              </a:lnSpc>
              <a:buAutoNum type="arabicPeriod"/>
            </a:pPr>
            <a:r>
              <a:rPr lang="en-US" altLang="ko-KR" b="1" dirty="0" err="1">
                <a:latin typeface="+mn-ea"/>
              </a:rPr>
              <a:t>QnA</a:t>
            </a:r>
            <a:r>
              <a:rPr lang="en-US" altLang="ko-KR" b="1" dirty="0">
                <a:latin typeface="+mn-ea"/>
              </a:rPr>
              <a:t>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466332A-4DD4-3D62-DCF7-83EF1CA446FC}"/>
              </a:ext>
            </a:extLst>
          </p:cNvPr>
          <p:cNvSpPr/>
          <p:nvPr/>
        </p:nvSpPr>
        <p:spPr>
          <a:xfrm>
            <a:off x="5253320" y="614081"/>
            <a:ext cx="6373906" cy="5804647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C113351-544F-E6A5-DA61-362DD7106C50}"/>
              </a:ext>
            </a:extLst>
          </p:cNvPr>
          <p:cNvCxnSpPr>
            <a:cxnSpLocks/>
          </p:cNvCxnSpPr>
          <p:nvPr/>
        </p:nvCxnSpPr>
        <p:spPr>
          <a:xfrm>
            <a:off x="1586753" y="3812242"/>
            <a:ext cx="19005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121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>
            <a:extLst>
              <a:ext uri="{FF2B5EF4-FFF2-40B4-BE49-F238E27FC236}">
                <a16:creationId xmlns:a16="http://schemas.microsoft.com/office/drawing/2014/main" id="{CD886C68-615C-FDA9-C9D1-8F13F7ECB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37" y="354682"/>
            <a:ext cx="3259213" cy="374389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A1CA597-1974-C289-16F6-09BABD36AD23}"/>
              </a:ext>
            </a:extLst>
          </p:cNvPr>
          <p:cNvSpPr/>
          <p:nvPr/>
        </p:nvSpPr>
        <p:spPr>
          <a:xfrm>
            <a:off x="4958487" y="2106441"/>
            <a:ext cx="2048778" cy="1865800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DD48196-6007-BF29-3D2E-529B58273B05}"/>
              </a:ext>
            </a:extLst>
          </p:cNvPr>
          <p:cNvSpPr txBox="1">
            <a:spLocks/>
          </p:cNvSpPr>
          <p:nvPr/>
        </p:nvSpPr>
        <p:spPr>
          <a:xfrm>
            <a:off x="4768159" y="2517147"/>
            <a:ext cx="2429435" cy="1044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600" b="1" dirty="0"/>
              <a:t>브레인</a:t>
            </a:r>
            <a:br>
              <a:rPr lang="en-US" altLang="ko-KR" sz="3600" b="1" dirty="0"/>
            </a:br>
            <a:r>
              <a:rPr lang="ko-KR" altLang="en-US" sz="3600" b="1" dirty="0" err="1"/>
              <a:t>스토밍</a:t>
            </a:r>
            <a:endParaRPr lang="ko-KR" altLang="en-US" sz="3600" b="1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4427F69-63FC-3742-EB5F-6B675E8D89F3}"/>
              </a:ext>
            </a:extLst>
          </p:cNvPr>
          <p:cNvCxnSpPr>
            <a:cxnSpLocks/>
          </p:cNvCxnSpPr>
          <p:nvPr/>
        </p:nvCxnSpPr>
        <p:spPr>
          <a:xfrm>
            <a:off x="5982874" y="2132"/>
            <a:ext cx="2" cy="21043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21DFDB7-2D3F-5172-6757-F26C27E6DE64}"/>
              </a:ext>
            </a:extLst>
          </p:cNvPr>
          <p:cNvCxnSpPr>
            <a:cxnSpLocks/>
          </p:cNvCxnSpPr>
          <p:nvPr/>
        </p:nvCxnSpPr>
        <p:spPr>
          <a:xfrm flipH="1">
            <a:off x="0" y="3970109"/>
            <a:ext cx="4958487" cy="28878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E42F926-3C4C-1BAE-6811-E5984108FCDD}"/>
              </a:ext>
            </a:extLst>
          </p:cNvPr>
          <p:cNvCxnSpPr>
            <a:cxnSpLocks/>
          </p:cNvCxnSpPr>
          <p:nvPr/>
        </p:nvCxnSpPr>
        <p:spPr>
          <a:xfrm flipH="1" flipV="1">
            <a:off x="7007265" y="3970109"/>
            <a:ext cx="5184730" cy="28878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>
            <a:extLst>
              <a:ext uri="{FF2B5EF4-FFF2-40B4-BE49-F238E27FC236}">
                <a16:creationId xmlns:a16="http://schemas.microsoft.com/office/drawing/2014/main" id="{9941BCE3-02E5-2130-3B6B-15A89471C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526" y="499621"/>
            <a:ext cx="4267718" cy="359895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540000" lon="21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91E3336E-1A46-907B-41D4-4B04601B70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044" y="4374960"/>
            <a:ext cx="3414602" cy="23463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5603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3DD48196-6007-BF29-3D2E-529B58273B05}"/>
              </a:ext>
            </a:extLst>
          </p:cNvPr>
          <p:cNvSpPr txBox="1">
            <a:spLocks/>
          </p:cNvSpPr>
          <p:nvPr/>
        </p:nvSpPr>
        <p:spPr>
          <a:xfrm>
            <a:off x="4795007" y="2688345"/>
            <a:ext cx="2429435" cy="1044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ko-KR" altLang="en-US" sz="3600" b="1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2584623-E7D9-6991-63A5-85599502C081}"/>
              </a:ext>
            </a:extLst>
          </p:cNvPr>
          <p:cNvGrpSpPr/>
          <p:nvPr/>
        </p:nvGrpSpPr>
        <p:grpSpPr>
          <a:xfrm>
            <a:off x="8204540" y="3642028"/>
            <a:ext cx="1747506" cy="2008628"/>
            <a:chOff x="1750060" y="95"/>
            <a:chExt cx="1747506" cy="200862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9" name="육각형 18">
              <a:extLst>
                <a:ext uri="{FF2B5EF4-FFF2-40B4-BE49-F238E27FC236}">
                  <a16:creationId xmlns:a16="http://schemas.microsoft.com/office/drawing/2014/main" id="{0B0D2B64-80DC-AD3E-96C9-ADE69C1E05A1}"/>
                </a:ext>
              </a:extLst>
            </p:cNvPr>
            <p:cNvSpPr/>
            <p:nvPr/>
          </p:nvSpPr>
          <p:spPr>
            <a:xfrm rot="5400000">
              <a:off x="1619499" y="130656"/>
              <a:ext cx="2008628" cy="1747506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3810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20" name="육각형 4">
              <a:extLst>
                <a:ext uri="{FF2B5EF4-FFF2-40B4-BE49-F238E27FC236}">
                  <a16:creationId xmlns:a16="http://schemas.microsoft.com/office/drawing/2014/main" id="{37FB1A05-BEA2-E20D-E8C5-E0956A6B9B26}"/>
                </a:ext>
              </a:extLst>
            </p:cNvPr>
            <p:cNvSpPr txBox="1"/>
            <p:nvPr/>
          </p:nvSpPr>
          <p:spPr>
            <a:xfrm>
              <a:off x="2022380" y="313106"/>
              <a:ext cx="1202866" cy="1382606"/>
            </a:xfrm>
            <a:prstGeom prst="rect">
              <a:avLst/>
            </a:prstGeom>
            <a:grpFill/>
            <a:ln w="381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600" kern="120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1CA597-1974-C289-16F6-09BABD36AD23}"/>
              </a:ext>
            </a:extLst>
          </p:cNvPr>
          <p:cNvSpPr/>
          <p:nvPr/>
        </p:nvSpPr>
        <p:spPr>
          <a:xfrm>
            <a:off x="4383806" y="1861507"/>
            <a:ext cx="3324523" cy="3027607"/>
          </a:xfrm>
          <a:prstGeom prst="rect">
            <a:avLst/>
          </a:prstGeom>
          <a:solidFill>
            <a:srgbClr val="CC0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A4EDE4-129B-08AD-4C17-B83ED6A5A740}"/>
              </a:ext>
            </a:extLst>
          </p:cNvPr>
          <p:cNvSpPr txBox="1">
            <a:spLocks/>
          </p:cNvSpPr>
          <p:nvPr/>
        </p:nvSpPr>
        <p:spPr>
          <a:xfrm>
            <a:off x="3993006" y="2361121"/>
            <a:ext cx="3888421" cy="14769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8000" b="1" i="1" dirty="0">
                <a:latin typeface="+mj-ea"/>
              </a:rPr>
              <a:t>NO</a:t>
            </a:r>
            <a:endParaRPr lang="ko-KR" altLang="en-US" sz="8000" b="1" i="1" dirty="0">
              <a:latin typeface="+mj-ea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F90E0A-A47D-C681-3535-281E673E5638}"/>
              </a:ext>
            </a:extLst>
          </p:cNvPr>
          <p:cNvGrpSpPr/>
          <p:nvPr/>
        </p:nvGrpSpPr>
        <p:grpSpPr>
          <a:xfrm>
            <a:off x="7285994" y="5327740"/>
            <a:ext cx="1747506" cy="2008628"/>
            <a:chOff x="1750060" y="95"/>
            <a:chExt cx="1747506" cy="200862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40" name="육각형 39">
              <a:extLst>
                <a:ext uri="{FF2B5EF4-FFF2-40B4-BE49-F238E27FC236}">
                  <a16:creationId xmlns:a16="http://schemas.microsoft.com/office/drawing/2014/main" id="{68F7CB50-5998-A2E6-B438-615E166E1BC9}"/>
                </a:ext>
              </a:extLst>
            </p:cNvPr>
            <p:cNvSpPr/>
            <p:nvPr/>
          </p:nvSpPr>
          <p:spPr>
            <a:xfrm rot="5400000">
              <a:off x="1619499" y="130656"/>
              <a:ext cx="2008628" cy="1747506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3810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41" name="육각형 4">
              <a:extLst>
                <a:ext uri="{FF2B5EF4-FFF2-40B4-BE49-F238E27FC236}">
                  <a16:creationId xmlns:a16="http://schemas.microsoft.com/office/drawing/2014/main" id="{F05BDC89-6D3D-A071-FD5F-98E299C2F7E3}"/>
                </a:ext>
              </a:extLst>
            </p:cNvPr>
            <p:cNvSpPr txBox="1"/>
            <p:nvPr/>
          </p:nvSpPr>
          <p:spPr>
            <a:xfrm>
              <a:off x="2022380" y="313106"/>
              <a:ext cx="1202866" cy="1382606"/>
            </a:xfrm>
            <a:prstGeom prst="rect">
              <a:avLst/>
            </a:prstGeom>
            <a:grpFill/>
            <a:ln w="381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600" kern="120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323F230-C87A-8D9F-869E-6F24F186CA65}"/>
              </a:ext>
            </a:extLst>
          </p:cNvPr>
          <p:cNvGrpSpPr/>
          <p:nvPr/>
        </p:nvGrpSpPr>
        <p:grpSpPr>
          <a:xfrm>
            <a:off x="9145580" y="5323909"/>
            <a:ext cx="1747506" cy="2008628"/>
            <a:chOff x="1750060" y="95"/>
            <a:chExt cx="1747506" cy="200862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43" name="육각형 42">
              <a:extLst>
                <a:ext uri="{FF2B5EF4-FFF2-40B4-BE49-F238E27FC236}">
                  <a16:creationId xmlns:a16="http://schemas.microsoft.com/office/drawing/2014/main" id="{B4678FDD-899D-CEC7-1A32-D118C2B1D6A9}"/>
                </a:ext>
              </a:extLst>
            </p:cNvPr>
            <p:cNvSpPr/>
            <p:nvPr/>
          </p:nvSpPr>
          <p:spPr>
            <a:xfrm rot="5400000">
              <a:off x="1619499" y="130656"/>
              <a:ext cx="2008628" cy="1747506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3810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44" name="육각형 4">
              <a:extLst>
                <a:ext uri="{FF2B5EF4-FFF2-40B4-BE49-F238E27FC236}">
                  <a16:creationId xmlns:a16="http://schemas.microsoft.com/office/drawing/2014/main" id="{815F42C7-6850-FD52-79E3-6D0E54A09956}"/>
                </a:ext>
              </a:extLst>
            </p:cNvPr>
            <p:cNvSpPr txBox="1"/>
            <p:nvPr/>
          </p:nvSpPr>
          <p:spPr>
            <a:xfrm>
              <a:off x="2022380" y="313106"/>
              <a:ext cx="1202866" cy="1382606"/>
            </a:xfrm>
            <a:prstGeom prst="rect">
              <a:avLst/>
            </a:prstGeom>
            <a:grpFill/>
            <a:ln w="381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600" kern="120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294FD54-A31A-906E-4D65-F1CAE741615C}"/>
              </a:ext>
            </a:extLst>
          </p:cNvPr>
          <p:cNvGrpSpPr/>
          <p:nvPr/>
        </p:nvGrpSpPr>
        <p:grpSpPr>
          <a:xfrm>
            <a:off x="10084578" y="3691990"/>
            <a:ext cx="1747506" cy="2008628"/>
            <a:chOff x="1750060" y="95"/>
            <a:chExt cx="1747506" cy="200862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46" name="육각형 45">
              <a:extLst>
                <a:ext uri="{FF2B5EF4-FFF2-40B4-BE49-F238E27FC236}">
                  <a16:creationId xmlns:a16="http://schemas.microsoft.com/office/drawing/2014/main" id="{638499A9-2540-A724-A3C2-39BE3BB6B8B5}"/>
                </a:ext>
              </a:extLst>
            </p:cNvPr>
            <p:cNvSpPr/>
            <p:nvPr/>
          </p:nvSpPr>
          <p:spPr>
            <a:xfrm rot="5400000">
              <a:off x="1619499" y="130656"/>
              <a:ext cx="2008628" cy="1747506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3810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47" name="육각형 4">
              <a:extLst>
                <a:ext uri="{FF2B5EF4-FFF2-40B4-BE49-F238E27FC236}">
                  <a16:creationId xmlns:a16="http://schemas.microsoft.com/office/drawing/2014/main" id="{E5D86C83-C934-F1B0-06B5-4ED5A94658BB}"/>
                </a:ext>
              </a:extLst>
            </p:cNvPr>
            <p:cNvSpPr txBox="1"/>
            <p:nvPr/>
          </p:nvSpPr>
          <p:spPr>
            <a:xfrm>
              <a:off x="2022380" y="313106"/>
              <a:ext cx="1202866" cy="1382606"/>
            </a:xfrm>
            <a:prstGeom prst="rect">
              <a:avLst/>
            </a:prstGeom>
            <a:grpFill/>
            <a:ln w="381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600" kern="120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0C56F7E-A4D7-3724-B7AE-16337B246C12}"/>
              </a:ext>
            </a:extLst>
          </p:cNvPr>
          <p:cNvGrpSpPr/>
          <p:nvPr/>
        </p:nvGrpSpPr>
        <p:grpSpPr>
          <a:xfrm>
            <a:off x="11025618" y="5373871"/>
            <a:ext cx="1747506" cy="2008628"/>
            <a:chOff x="1750060" y="95"/>
            <a:chExt cx="1747506" cy="200862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id="{D8426788-C9A4-A087-E8A6-E44AC1A01551}"/>
                </a:ext>
              </a:extLst>
            </p:cNvPr>
            <p:cNvSpPr/>
            <p:nvPr/>
          </p:nvSpPr>
          <p:spPr>
            <a:xfrm rot="5400000">
              <a:off x="1619499" y="130656"/>
              <a:ext cx="2008628" cy="1747506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3810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50" name="육각형 4">
              <a:extLst>
                <a:ext uri="{FF2B5EF4-FFF2-40B4-BE49-F238E27FC236}">
                  <a16:creationId xmlns:a16="http://schemas.microsoft.com/office/drawing/2014/main" id="{61228FE3-BD34-E08F-68A2-5BC66E631043}"/>
                </a:ext>
              </a:extLst>
            </p:cNvPr>
            <p:cNvSpPr txBox="1"/>
            <p:nvPr/>
          </p:nvSpPr>
          <p:spPr>
            <a:xfrm>
              <a:off x="2022380" y="313106"/>
              <a:ext cx="1202866" cy="1382606"/>
            </a:xfrm>
            <a:prstGeom prst="rect">
              <a:avLst/>
            </a:prstGeom>
            <a:grpFill/>
            <a:ln w="381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600" kern="120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17F819A-00EB-3980-C12D-4EBFD81EC06A}"/>
              </a:ext>
            </a:extLst>
          </p:cNvPr>
          <p:cNvGrpSpPr/>
          <p:nvPr/>
        </p:nvGrpSpPr>
        <p:grpSpPr>
          <a:xfrm>
            <a:off x="8204540" y="314492"/>
            <a:ext cx="1747506" cy="2008628"/>
            <a:chOff x="1750060" y="95"/>
            <a:chExt cx="1747506" cy="200862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52" name="육각형 51">
              <a:extLst>
                <a:ext uri="{FF2B5EF4-FFF2-40B4-BE49-F238E27FC236}">
                  <a16:creationId xmlns:a16="http://schemas.microsoft.com/office/drawing/2014/main" id="{B28EDBE9-E438-487B-04C1-535A3BFDD38F}"/>
                </a:ext>
              </a:extLst>
            </p:cNvPr>
            <p:cNvSpPr/>
            <p:nvPr/>
          </p:nvSpPr>
          <p:spPr>
            <a:xfrm rot="5400000">
              <a:off x="1619499" y="130656"/>
              <a:ext cx="2008628" cy="1747506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3810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53" name="육각형 4">
              <a:extLst>
                <a:ext uri="{FF2B5EF4-FFF2-40B4-BE49-F238E27FC236}">
                  <a16:creationId xmlns:a16="http://schemas.microsoft.com/office/drawing/2014/main" id="{F97D5D9C-3CB0-B0F0-82AB-F6A6E88AF0C1}"/>
                </a:ext>
              </a:extLst>
            </p:cNvPr>
            <p:cNvSpPr txBox="1"/>
            <p:nvPr/>
          </p:nvSpPr>
          <p:spPr>
            <a:xfrm>
              <a:off x="2022380" y="313106"/>
              <a:ext cx="1202866" cy="1382606"/>
            </a:xfrm>
            <a:prstGeom prst="rect">
              <a:avLst/>
            </a:prstGeom>
            <a:grpFill/>
            <a:ln w="381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600" kern="1200"/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F4733E05-D7C2-3580-188D-A248036F35DD}"/>
              </a:ext>
            </a:extLst>
          </p:cNvPr>
          <p:cNvGrpSpPr/>
          <p:nvPr/>
        </p:nvGrpSpPr>
        <p:grpSpPr>
          <a:xfrm>
            <a:off x="10057332" y="314492"/>
            <a:ext cx="1747506" cy="2008628"/>
            <a:chOff x="1750060" y="95"/>
            <a:chExt cx="1747506" cy="200862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55" name="육각형 54">
              <a:extLst>
                <a:ext uri="{FF2B5EF4-FFF2-40B4-BE49-F238E27FC236}">
                  <a16:creationId xmlns:a16="http://schemas.microsoft.com/office/drawing/2014/main" id="{14441366-A8F1-C6B4-9127-F55C887C0925}"/>
                </a:ext>
              </a:extLst>
            </p:cNvPr>
            <p:cNvSpPr/>
            <p:nvPr/>
          </p:nvSpPr>
          <p:spPr>
            <a:xfrm rot="5400000">
              <a:off x="1619499" y="130656"/>
              <a:ext cx="2008628" cy="1747506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3810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56" name="육각형 4">
              <a:extLst>
                <a:ext uri="{FF2B5EF4-FFF2-40B4-BE49-F238E27FC236}">
                  <a16:creationId xmlns:a16="http://schemas.microsoft.com/office/drawing/2014/main" id="{BEBE9623-6BF8-887B-13C3-1D54C4521A9C}"/>
                </a:ext>
              </a:extLst>
            </p:cNvPr>
            <p:cNvSpPr txBox="1"/>
            <p:nvPr/>
          </p:nvSpPr>
          <p:spPr>
            <a:xfrm>
              <a:off x="2022380" y="313106"/>
              <a:ext cx="1202866" cy="1382606"/>
            </a:xfrm>
            <a:prstGeom prst="rect">
              <a:avLst/>
            </a:prstGeom>
            <a:grpFill/>
            <a:ln w="381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600" kern="1200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2E61561-719F-94FF-A4B1-2E5E652F3239}"/>
              </a:ext>
            </a:extLst>
          </p:cNvPr>
          <p:cNvGrpSpPr/>
          <p:nvPr/>
        </p:nvGrpSpPr>
        <p:grpSpPr>
          <a:xfrm>
            <a:off x="9130936" y="1996373"/>
            <a:ext cx="1747506" cy="2008628"/>
            <a:chOff x="1750060" y="95"/>
            <a:chExt cx="1747506" cy="200862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63" name="육각형 62">
              <a:extLst>
                <a:ext uri="{FF2B5EF4-FFF2-40B4-BE49-F238E27FC236}">
                  <a16:creationId xmlns:a16="http://schemas.microsoft.com/office/drawing/2014/main" id="{BBF0794A-BFA3-F881-88B3-A23A618AEA97}"/>
                </a:ext>
              </a:extLst>
            </p:cNvPr>
            <p:cNvSpPr/>
            <p:nvPr/>
          </p:nvSpPr>
          <p:spPr>
            <a:xfrm rot="5400000">
              <a:off x="1619499" y="130656"/>
              <a:ext cx="2008628" cy="1747506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3810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024" name="육각형 4">
              <a:extLst>
                <a:ext uri="{FF2B5EF4-FFF2-40B4-BE49-F238E27FC236}">
                  <a16:creationId xmlns:a16="http://schemas.microsoft.com/office/drawing/2014/main" id="{2BCE3D0F-5D31-46AB-DFFA-C5ACB9A80267}"/>
                </a:ext>
              </a:extLst>
            </p:cNvPr>
            <p:cNvSpPr txBox="1"/>
            <p:nvPr/>
          </p:nvSpPr>
          <p:spPr>
            <a:xfrm>
              <a:off x="2022380" y="313106"/>
              <a:ext cx="1202866" cy="1382606"/>
            </a:xfrm>
            <a:prstGeom prst="rect">
              <a:avLst/>
            </a:prstGeom>
            <a:grpFill/>
            <a:ln w="381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600" kern="1200"/>
            </a:p>
          </p:txBody>
        </p:sp>
      </p:grpSp>
      <p:grpSp>
        <p:nvGrpSpPr>
          <p:cNvPr id="1025" name="그룹 1024">
            <a:extLst>
              <a:ext uri="{FF2B5EF4-FFF2-40B4-BE49-F238E27FC236}">
                <a16:creationId xmlns:a16="http://schemas.microsoft.com/office/drawing/2014/main" id="{BF6495D9-FB09-C665-F821-6935DCB25079}"/>
              </a:ext>
            </a:extLst>
          </p:cNvPr>
          <p:cNvGrpSpPr/>
          <p:nvPr/>
        </p:nvGrpSpPr>
        <p:grpSpPr>
          <a:xfrm>
            <a:off x="7299913" y="-1324926"/>
            <a:ext cx="1747506" cy="2008628"/>
            <a:chOff x="1750060" y="95"/>
            <a:chExt cx="1747506" cy="200862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026" name="육각형 1025">
              <a:extLst>
                <a:ext uri="{FF2B5EF4-FFF2-40B4-BE49-F238E27FC236}">
                  <a16:creationId xmlns:a16="http://schemas.microsoft.com/office/drawing/2014/main" id="{CFE4CA58-5A94-2106-5D00-6CDD82CF8C22}"/>
                </a:ext>
              </a:extLst>
            </p:cNvPr>
            <p:cNvSpPr/>
            <p:nvPr/>
          </p:nvSpPr>
          <p:spPr>
            <a:xfrm rot="5400000">
              <a:off x="1619499" y="130656"/>
              <a:ext cx="2008628" cy="1747506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3810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027" name="육각형 4">
              <a:extLst>
                <a:ext uri="{FF2B5EF4-FFF2-40B4-BE49-F238E27FC236}">
                  <a16:creationId xmlns:a16="http://schemas.microsoft.com/office/drawing/2014/main" id="{E8D93312-10EE-B173-F840-EA481CEA3C1A}"/>
                </a:ext>
              </a:extLst>
            </p:cNvPr>
            <p:cNvSpPr txBox="1"/>
            <p:nvPr/>
          </p:nvSpPr>
          <p:spPr>
            <a:xfrm>
              <a:off x="2022380" y="313106"/>
              <a:ext cx="1202866" cy="1382606"/>
            </a:xfrm>
            <a:prstGeom prst="rect">
              <a:avLst/>
            </a:prstGeom>
            <a:grpFill/>
            <a:ln w="381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600" kern="1200"/>
            </a:p>
          </p:txBody>
        </p:sp>
      </p:grpSp>
      <p:grpSp>
        <p:nvGrpSpPr>
          <p:cNvPr id="1028" name="그룹 1027">
            <a:extLst>
              <a:ext uri="{FF2B5EF4-FFF2-40B4-BE49-F238E27FC236}">
                <a16:creationId xmlns:a16="http://schemas.microsoft.com/office/drawing/2014/main" id="{26940B29-8157-1481-BCFC-437E50E70777}"/>
              </a:ext>
            </a:extLst>
          </p:cNvPr>
          <p:cNvGrpSpPr/>
          <p:nvPr/>
        </p:nvGrpSpPr>
        <p:grpSpPr>
          <a:xfrm>
            <a:off x="9176781" y="-1371600"/>
            <a:ext cx="1747506" cy="2008628"/>
            <a:chOff x="1750060" y="95"/>
            <a:chExt cx="1747506" cy="200862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037" name="육각형 1036">
              <a:extLst>
                <a:ext uri="{FF2B5EF4-FFF2-40B4-BE49-F238E27FC236}">
                  <a16:creationId xmlns:a16="http://schemas.microsoft.com/office/drawing/2014/main" id="{74CFB5EA-1AD6-4AC2-8AF3-8786410D374A}"/>
                </a:ext>
              </a:extLst>
            </p:cNvPr>
            <p:cNvSpPr/>
            <p:nvPr/>
          </p:nvSpPr>
          <p:spPr>
            <a:xfrm rot="5400000">
              <a:off x="1619499" y="130656"/>
              <a:ext cx="2008628" cy="1747506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3810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038" name="육각형 4">
              <a:extLst>
                <a:ext uri="{FF2B5EF4-FFF2-40B4-BE49-F238E27FC236}">
                  <a16:creationId xmlns:a16="http://schemas.microsoft.com/office/drawing/2014/main" id="{9F08514B-967B-2AF8-8C0E-E2486C112B0A}"/>
                </a:ext>
              </a:extLst>
            </p:cNvPr>
            <p:cNvSpPr txBox="1"/>
            <p:nvPr/>
          </p:nvSpPr>
          <p:spPr>
            <a:xfrm>
              <a:off x="2022380" y="313106"/>
              <a:ext cx="1202866" cy="1382606"/>
            </a:xfrm>
            <a:prstGeom prst="rect">
              <a:avLst/>
            </a:prstGeom>
            <a:grpFill/>
            <a:ln w="381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600" kern="1200"/>
            </a:p>
          </p:txBody>
        </p:sp>
      </p:grpSp>
      <p:grpSp>
        <p:nvGrpSpPr>
          <p:cNvPr id="1039" name="그룹 1038">
            <a:extLst>
              <a:ext uri="{FF2B5EF4-FFF2-40B4-BE49-F238E27FC236}">
                <a16:creationId xmlns:a16="http://schemas.microsoft.com/office/drawing/2014/main" id="{1BC5B333-B290-49E0-839F-FA6F4F21C111}"/>
              </a:ext>
            </a:extLst>
          </p:cNvPr>
          <p:cNvGrpSpPr/>
          <p:nvPr/>
        </p:nvGrpSpPr>
        <p:grpSpPr>
          <a:xfrm>
            <a:off x="11067245" y="-1364732"/>
            <a:ext cx="1747506" cy="2008628"/>
            <a:chOff x="1750060" y="95"/>
            <a:chExt cx="1747506" cy="200862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040" name="육각형 1039">
              <a:extLst>
                <a:ext uri="{FF2B5EF4-FFF2-40B4-BE49-F238E27FC236}">
                  <a16:creationId xmlns:a16="http://schemas.microsoft.com/office/drawing/2014/main" id="{39D2EC8A-0501-E352-3C69-2DCB65788D8B}"/>
                </a:ext>
              </a:extLst>
            </p:cNvPr>
            <p:cNvSpPr/>
            <p:nvPr/>
          </p:nvSpPr>
          <p:spPr>
            <a:xfrm rot="5400000">
              <a:off x="1619499" y="130656"/>
              <a:ext cx="2008628" cy="1747506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3810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041" name="육각형 4">
              <a:extLst>
                <a:ext uri="{FF2B5EF4-FFF2-40B4-BE49-F238E27FC236}">
                  <a16:creationId xmlns:a16="http://schemas.microsoft.com/office/drawing/2014/main" id="{FF40B6B1-AF59-05BF-636F-E5851136B616}"/>
                </a:ext>
              </a:extLst>
            </p:cNvPr>
            <p:cNvSpPr txBox="1"/>
            <p:nvPr/>
          </p:nvSpPr>
          <p:spPr>
            <a:xfrm>
              <a:off x="2022380" y="313106"/>
              <a:ext cx="1202866" cy="1382606"/>
            </a:xfrm>
            <a:prstGeom prst="rect">
              <a:avLst/>
            </a:prstGeom>
            <a:grpFill/>
            <a:ln w="381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600" kern="1200"/>
            </a:p>
          </p:txBody>
        </p:sp>
      </p:grpSp>
      <p:grpSp>
        <p:nvGrpSpPr>
          <p:cNvPr id="1045" name="그룹 1044">
            <a:extLst>
              <a:ext uri="{FF2B5EF4-FFF2-40B4-BE49-F238E27FC236}">
                <a16:creationId xmlns:a16="http://schemas.microsoft.com/office/drawing/2014/main" id="{019A191F-C168-0AFC-B495-97ABA0EAA0A3}"/>
              </a:ext>
            </a:extLst>
          </p:cNvPr>
          <p:cNvGrpSpPr/>
          <p:nvPr/>
        </p:nvGrpSpPr>
        <p:grpSpPr>
          <a:xfrm>
            <a:off x="252443" y="3732733"/>
            <a:ext cx="1747506" cy="2008628"/>
            <a:chOff x="1750060" y="95"/>
            <a:chExt cx="1747506" cy="200862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046" name="육각형 1045">
              <a:extLst>
                <a:ext uri="{FF2B5EF4-FFF2-40B4-BE49-F238E27FC236}">
                  <a16:creationId xmlns:a16="http://schemas.microsoft.com/office/drawing/2014/main" id="{544452E4-BFD5-5A6A-2EA2-0439149B4DA1}"/>
                </a:ext>
              </a:extLst>
            </p:cNvPr>
            <p:cNvSpPr/>
            <p:nvPr/>
          </p:nvSpPr>
          <p:spPr>
            <a:xfrm rot="5400000">
              <a:off x="1619499" y="130656"/>
              <a:ext cx="2008628" cy="1747506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3810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047" name="육각형 4">
              <a:extLst>
                <a:ext uri="{FF2B5EF4-FFF2-40B4-BE49-F238E27FC236}">
                  <a16:creationId xmlns:a16="http://schemas.microsoft.com/office/drawing/2014/main" id="{16DC477F-CF29-4EEC-A62D-BF6AF0632E98}"/>
                </a:ext>
              </a:extLst>
            </p:cNvPr>
            <p:cNvSpPr txBox="1"/>
            <p:nvPr/>
          </p:nvSpPr>
          <p:spPr>
            <a:xfrm>
              <a:off x="2022380" y="313106"/>
              <a:ext cx="1202866" cy="1382606"/>
            </a:xfrm>
            <a:prstGeom prst="rect">
              <a:avLst/>
            </a:prstGeom>
            <a:grpFill/>
            <a:ln w="381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600" kern="1200"/>
            </a:p>
          </p:txBody>
        </p:sp>
      </p:grpSp>
      <p:grpSp>
        <p:nvGrpSpPr>
          <p:cNvPr id="1048" name="그룹 1047">
            <a:extLst>
              <a:ext uri="{FF2B5EF4-FFF2-40B4-BE49-F238E27FC236}">
                <a16:creationId xmlns:a16="http://schemas.microsoft.com/office/drawing/2014/main" id="{0BDBFBAD-DA33-41C0-2812-559D5B8EAC18}"/>
              </a:ext>
            </a:extLst>
          </p:cNvPr>
          <p:cNvGrpSpPr/>
          <p:nvPr/>
        </p:nvGrpSpPr>
        <p:grpSpPr>
          <a:xfrm>
            <a:off x="-666103" y="5418445"/>
            <a:ext cx="1747506" cy="2008628"/>
            <a:chOff x="1750060" y="95"/>
            <a:chExt cx="1747506" cy="200862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049" name="육각형 1048">
              <a:extLst>
                <a:ext uri="{FF2B5EF4-FFF2-40B4-BE49-F238E27FC236}">
                  <a16:creationId xmlns:a16="http://schemas.microsoft.com/office/drawing/2014/main" id="{C908C82A-1E9C-8E39-12AC-A5DA3A5A9B10}"/>
                </a:ext>
              </a:extLst>
            </p:cNvPr>
            <p:cNvSpPr/>
            <p:nvPr/>
          </p:nvSpPr>
          <p:spPr>
            <a:xfrm rot="5400000">
              <a:off x="1619499" y="130656"/>
              <a:ext cx="2008628" cy="1747506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3810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063" name="육각형 4">
              <a:extLst>
                <a:ext uri="{FF2B5EF4-FFF2-40B4-BE49-F238E27FC236}">
                  <a16:creationId xmlns:a16="http://schemas.microsoft.com/office/drawing/2014/main" id="{2D667A5C-3553-0309-AD37-38E8B9A278F2}"/>
                </a:ext>
              </a:extLst>
            </p:cNvPr>
            <p:cNvSpPr txBox="1"/>
            <p:nvPr/>
          </p:nvSpPr>
          <p:spPr>
            <a:xfrm>
              <a:off x="2022380" y="313106"/>
              <a:ext cx="1202866" cy="1382606"/>
            </a:xfrm>
            <a:prstGeom prst="rect">
              <a:avLst/>
            </a:prstGeom>
            <a:grpFill/>
            <a:ln w="381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600" kern="1200"/>
            </a:p>
          </p:txBody>
        </p:sp>
      </p:grpSp>
      <p:grpSp>
        <p:nvGrpSpPr>
          <p:cNvPr id="1064" name="그룹 1063">
            <a:extLst>
              <a:ext uri="{FF2B5EF4-FFF2-40B4-BE49-F238E27FC236}">
                <a16:creationId xmlns:a16="http://schemas.microsoft.com/office/drawing/2014/main" id="{DC6B4053-2511-C817-4378-0BA267B42EFF}"/>
              </a:ext>
            </a:extLst>
          </p:cNvPr>
          <p:cNvGrpSpPr/>
          <p:nvPr/>
        </p:nvGrpSpPr>
        <p:grpSpPr>
          <a:xfrm>
            <a:off x="1193483" y="5414614"/>
            <a:ext cx="1747506" cy="2008628"/>
            <a:chOff x="1750060" y="95"/>
            <a:chExt cx="1747506" cy="200862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065" name="육각형 1064">
              <a:extLst>
                <a:ext uri="{FF2B5EF4-FFF2-40B4-BE49-F238E27FC236}">
                  <a16:creationId xmlns:a16="http://schemas.microsoft.com/office/drawing/2014/main" id="{C11ADFA8-30B8-7E38-9FE5-499789035153}"/>
                </a:ext>
              </a:extLst>
            </p:cNvPr>
            <p:cNvSpPr/>
            <p:nvPr/>
          </p:nvSpPr>
          <p:spPr>
            <a:xfrm rot="5400000">
              <a:off x="1619499" y="130656"/>
              <a:ext cx="2008628" cy="1747506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3810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066" name="육각형 4">
              <a:extLst>
                <a:ext uri="{FF2B5EF4-FFF2-40B4-BE49-F238E27FC236}">
                  <a16:creationId xmlns:a16="http://schemas.microsoft.com/office/drawing/2014/main" id="{6DAE25C7-4563-D99D-F762-06E2A727F402}"/>
                </a:ext>
              </a:extLst>
            </p:cNvPr>
            <p:cNvSpPr txBox="1"/>
            <p:nvPr/>
          </p:nvSpPr>
          <p:spPr>
            <a:xfrm>
              <a:off x="2022380" y="313106"/>
              <a:ext cx="1202866" cy="1382606"/>
            </a:xfrm>
            <a:prstGeom prst="rect">
              <a:avLst/>
            </a:prstGeom>
            <a:grpFill/>
            <a:ln w="381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600" kern="1200"/>
            </a:p>
          </p:txBody>
        </p:sp>
      </p:grpSp>
      <p:grpSp>
        <p:nvGrpSpPr>
          <p:cNvPr id="1067" name="그룹 1066">
            <a:extLst>
              <a:ext uri="{FF2B5EF4-FFF2-40B4-BE49-F238E27FC236}">
                <a16:creationId xmlns:a16="http://schemas.microsoft.com/office/drawing/2014/main" id="{5ABC11B0-ED06-692D-9613-E1FE9B4848BE}"/>
              </a:ext>
            </a:extLst>
          </p:cNvPr>
          <p:cNvGrpSpPr/>
          <p:nvPr/>
        </p:nvGrpSpPr>
        <p:grpSpPr>
          <a:xfrm>
            <a:off x="2132481" y="3782695"/>
            <a:ext cx="1747506" cy="2008628"/>
            <a:chOff x="1750060" y="95"/>
            <a:chExt cx="1747506" cy="200862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068" name="육각형 1067">
              <a:extLst>
                <a:ext uri="{FF2B5EF4-FFF2-40B4-BE49-F238E27FC236}">
                  <a16:creationId xmlns:a16="http://schemas.microsoft.com/office/drawing/2014/main" id="{8296C28B-E8D0-8A01-B312-818D29F5707F}"/>
                </a:ext>
              </a:extLst>
            </p:cNvPr>
            <p:cNvSpPr/>
            <p:nvPr/>
          </p:nvSpPr>
          <p:spPr>
            <a:xfrm rot="5400000">
              <a:off x="1619499" y="130656"/>
              <a:ext cx="2008628" cy="1747506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3810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069" name="육각형 4">
              <a:extLst>
                <a:ext uri="{FF2B5EF4-FFF2-40B4-BE49-F238E27FC236}">
                  <a16:creationId xmlns:a16="http://schemas.microsoft.com/office/drawing/2014/main" id="{75B02962-C76C-5BFB-28A8-0656F808E452}"/>
                </a:ext>
              </a:extLst>
            </p:cNvPr>
            <p:cNvSpPr txBox="1"/>
            <p:nvPr/>
          </p:nvSpPr>
          <p:spPr>
            <a:xfrm>
              <a:off x="2022380" y="313106"/>
              <a:ext cx="1202866" cy="1382606"/>
            </a:xfrm>
            <a:prstGeom prst="rect">
              <a:avLst/>
            </a:prstGeom>
            <a:grpFill/>
            <a:ln w="381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600" kern="1200"/>
            </a:p>
          </p:txBody>
        </p:sp>
      </p:grpSp>
      <p:grpSp>
        <p:nvGrpSpPr>
          <p:cNvPr id="1070" name="그룹 1069">
            <a:extLst>
              <a:ext uri="{FF2B5EF4-FFF2-40B4-BE49-F238E27FC236}">
                <a16:creationId xmlns:a16="http://schemas.microsoft.com/office/drawing/2014/main" id="{A2C478BF-BEF9-7334-5068-AFA8C767DACC}"/>
              </a:ext>
            </a:extLst>
          </p:cNvPr>
          <p:cNvGrpSpPr/>
          <p:nvPr/>
        </p:nvGrpSpPr>
        <p:grpSpPr>
          <a:xfrm>
            <a:off x="3073521" y="5464576"/>
            <a:ext cx="1747506" cy="2008628"/>
            <a:chOff x="1750060" y="95"/>
            <a:chExt cx="1747506" cy="200862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071" name="육각형 1070">
              <a:extLst>
                <a:ext uri="{FF2B5EF4-FFF2-40B4-BE49-F238E27FC236}">
                  <a16:creationId xmlns:a16="http://schemas.microsoft.com/office/drawing/2014/main" id="{C1FA9D3E-86A9-88F3-8DDD-DF3AF6BC4B86}"/>
                </a:ext>
              </a:extLst>
            </p:cNvPr>
            <p:cNvSpPr/>
            <p:nvPr/>
          </p:nvSpPr>
          <p:spPr>
            <a:xfrm rot="5400000">
              <a:off x="1619499" y="130656"/>
              <a:ext cx="2008628" cy="1747506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3810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072" name="육각형 4">
              <a:extLst>
                <a:ext uri="{FF2B5EF4-FFF2-40B4-BE49-F238E27FC236}">
                  <a16:creationId xmlns:a16="http://schemas.microsoft.com/office/drawing/2014/main" id="{9ED052CA-2C49-CC33-9E80-78C0CF2F35FC}"/>
                </a:ext>
              </a:extLst>
            </p:cNvPr>
            <p:cNvSpPr txBox="1"/>
            <p:nvPr/>
          </p:nvSpPr>
          <p:spPr>
            <a:xfrm>
              <a:off x="2022380" y="313106"/>
              <a:ext cx="1202866" cy="1382606"/>
            </a:xfrm>
            <a:prstGeom prst="rect">
              <a:avLst/>
            </a:prstGeom>
            <a:grpFill/>
            <a:ln w="381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600" kern="1200"/>
            </a:p>
          </p:txBody>
        </p:sp>
      </p:grpSp>
      <p:grpSp>
        <p:nvGrpSpPr>
          <p:cNvPr id="1073" name="그룹 1072">
            <a:extLst>
              <a:ext uri="{FF2B5EF4-FFF2-40B4-BE49-F238E27FC236}">
                <a16:creationId xmlns:a16="http://schemas.microsoft.com/office/drawing/2014/main" id="{A91CB434-D78C-E6ED-4B2A-AE30B2DC7530}"/>
              </a:ext>
            </a:extLst>
          </p:cNvPr>
          <p:cNvGrpSpPr/>
          <p:nvPr/>
        </p:nvGrpSpPr>
        <p:grpSpPr>
          <a:xfrm>
            <a:off x="252443" y="405197"/>
            <a:ext cx="1747506" cy="2008628"/>
            <a:chOff x="1750060" y="95"/>
            <a:chExt cx="1747506" cy="200862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074" name="육각형 1073">
              <a:extLst>
                <a:ext uri="{FF2B5EF4-FFF2-40B4-BE49-F238E27FC236}">
                  <a16:creationId xmlns:a16="http://schemas.microsoft.com/office/drawing/2014/main" id="{870ED506-F001-86DF-C478-AA84618BDA16}"/>
                </a:ext>
              </a:extLst>
            </p:cNvPr>
            <p:cNvSpPr/>
            <p:nvPr/>
          </p:nvSpPr>
          <p:spPr>
            <a:xfrm rot="5400000">
              <a:off x="1619499" y="130656"/>
              <a:ext cx="2008628" cy="1747506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3810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075" name="육각형 4">
              <a:extLst>
                <a:ext uri="{FF2B5EF4-FFF2-40B4-BE49-F238E27FC236}">
                  <a16:creationId xmlns:a16="http://schemas.microsoft.com/office/drawing/2014/main" id="{AB63F6EB-B332-D3E1-C0CC-9A64AC6373BD}"/>
                </a:ext>
              </a:extLst>
            </p:cNvPr>
            <p:cNvSpPr txBox="1"/>
            <p:nvPr/>
          </p:nvSpPr>
          <p:spPr>
            <a:xfrm>
              <a:off x="2022380" y="313106"/>
              <a:ext cx="1202866" cy="1382606"/>
            </a:xfrm>
            <a:prstGeom prst="rect">
              <a:avLst/>
            </a:prstGeom>
            <a:grpFill/>
            <a:ln w="381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600" kern="1200"/>
            </a:p>
          </p:txBody>
        </p:sp>
      </p:grpSp>
      <p:grpSp>
        <p:nvGrpSpPr>
          <p:cNvPr id="1076" name="그룹 1075">
            <a:extLst>
              <a:ext uri="{FF2B5EF4-FFF2-40B4-BE49-F238E27FC236}">
                <a16:creationId xmlns:a16="http://schemas.microsoft.com/office/drawing/2014/main" id="{BA5DD689-0A62-7533-AFAB-F9D5842519FD}"/>
              </a:ext>
            </a:extLst>
          </p:cNvPr>
          <p:cNvGrpSpPr/>
          <p:nvPr/>
        </p:nvGrpSpPr>
        <p:grpSpPr>
          <a:xfrm>
            <a:off x="2105235" y="405197"/>
            <a:ext cx="1747506" cy="2008628"/>
            <a:chOff x="1750060" y="95"/>
            <a:chExt cx="1747506" cy="200862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077" name="육각형 1076">
              <a:extLst>
                <a:ext uri="{FF2B5EF4-FFF2-40B4-BE49-F238E27FC236}">
                  <a16:creationId xmlns:a16="http://schemas.microsoft.com/office/drawing/2014/main" id="{3F5E6263-3D11-D545-8E39-F14DF8EB2FC0}"/>
                </a:ext>
              </a:extLst>
            </p:cNvPr>
            <p:cNvSpPr/>
            <p:nvPr/>
          </p:nvSpPr>
          <p:spPr>
            <a:xfrm rot="5400000">
              <a:off x="1619499" y="130656"/>
              <a:ext cx="2008628" cy="1747506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3810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078" name="육각형 4">
              <a:extLst>
                <a:ext uri="{FF2B5EF4-FFF2-40B4-BE49-F238E27FC236}">
                  <a16:creationId xmlns:a16="http://schemas.microsoft.com/office/drawing/2014/main" id="{F3DF21C1-7E44-A2BE-C38B-55F57908C861}"/>
                </a:ext>
              </a:extLst>
            </p:cNvPr>
            <p:cNvSpPr txBox="1"/>
            <p:nvPr/>
          </p:nvSpPr>
          <p:spPr>
            <a:xfrm>
              <a:off x="2022380" y="313106"/>
              <a:ext cx="1202866" cy="1382606"/>
            </a:xfrm>
            <a:prstGeom prst="rect">
              <a:avLst/>
            </a:prstGeom>
            <a:grpFill/>
            <a:ln w="381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600" kern="1200"/>
            </a:p>
          </p:txBody>
        </p:sp>
      </p:grpSp>
      <p:grpSp>
        <p:nvGrpSpPr>
          <p:cNvPr id="1079" name="그룹 1078">
            <a:extLst>
              <a:ext uri="{FF2B5EF4-FFF2-40B4-BE49-F238E27FC236}">
                <a16:creationId xmlns:a16="http://schemas.microsoft.com/office/drawing/2014/main" id="{F73F0CF0-DABB-AADB-7DFE-C4F199EB1AFF}"/>
              </a:ext>
            </a:extLst>
          </p:cNvPr>
          <p:cNvGrpSpPr/>
          <p:nvPr/>
        </p:nvGrpSpPr>
        <p:grpSpPr>
          <a:xfrm>
            <a:off x="1178839" y="2087078"/>
            <a:ext cx="1747506" cy="2008628"/>
            <a:chOff x="1750060" y="95"/>
            <a:chExt cx="1747506" cy="200862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080" name="육각형 1079">
              <a:extLst>
                <a:ext uri="{FF2B5EF4-FFF2-40B4-BE49-F238E27FC236}">
                  <a16:creationId xmlns:a16="http://schemas.microsoft.com/office/drawing/2014/main" id="{59F4F874-E79C-F225-237C-83411661FAED}"/>
                </a:ext>
              </a:extLst>
            </p:cNvPr>
            <p:cNvSpPr/>
            <p:nvPr/>
          </p:nvSpPr>
          <p:spPr>
            <a:xfrm rot="5400000">
              <a:off x="1619499" y="130656"/>
              <a:ext cx="2008628" cy="1747506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3810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081" name="육각형 4">
              <a:extLst>
                <a:ext uri="{FF2B5EF4-FFF2-40B4-BE49-F238E27FC236}">
                  <a16:creationId xmlns:a16="http://schemas.microsoft.com/office/drawing/2014/main" id="{603AE4E7-BA7F-B448-358D-D70F6E6EAFE0}"/>
                </a:ext>
              </a:extLst>
            </p:cNvPr>
            <p:cNvSpPr txBox="1"/>
            <p:nvPr/>
          </p:nvSpPr>
          <p:spPr>
            <a:xfrm>
              <a:off x="2022380" y="313106"/>
              <a:ext cx="1202866" cy="1382606"/>
            </a:xfrm>
            <a:prstGeom prst="rect">
              <a:avLst/>
            </a:prstGeom>
            <a:grpFill/>
            <a:ln w="381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600" kern="1200"/>
            </a:p>
          </p:txBody>
        </p:sp>
      </p:grpSp>
      <p:grpSp>
        <p:nvGrpSpPr>
          <p:cNvPr id="1082" name="그룹 1081">
            <a:extLst>
              <a:ext uri="{FF2B5EF4-FFF2-40B4-BE49-F238E27FC236}">
                <a16:creationId xmlns:a16="http://schemas.microsoft.com/office/drawing/2014/main" id="{04078199-0E05-E4F8-021E-AD0E956D7A33}"/>
              </a:ext>
            </a:extLst>
          </p:cNvPr>
          <p:cNvGrpSpPr/>
          <p:nvPr/>
        </p:nvGrpSpPr>
        <p:grpSpPr>
          <a:xfrm>
            <a:off x="-652184" y="-1234221"/>
            <a:ext cx="1747506" cy="2008628"/>
            <a:chOff x="1750060" y="95"/>
            <a:chExt cx="1747506" cy="200862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083" name="육각형 1082">
              <a:extLst>
                <a:ext uri="{FF2B5EF4-FFF2-40B4-BE49-F238E27FC236}">
                  <a16:creationId xmlns:a16="http://schemas.microsoft.com/office/drawing/2014/main" id="{8A2FECDE-68B4-C7F4-25F0-6C2D153320CC}"/>
                </a:ext>
              </a:extLst>
            </p:cNvPr>
            <p:cNvSpPr/>
            <p:nvPr/>
          </p:nvSpPr>
          <p:spPr>
            <a:xfrm rot="5400000">
              <a:off x="1619499" y="130656"/>
              <a:ext cx="2008628" cy="1747506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3810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084" name="육각형 4">
              <a:extLst>
                <a:ext uri="{FF2B5EF4-FFF2-40B4-BE49-F238E27FC236}">
                  <a16:creationId xmlns:a16="http://schemas.microsoft.com/office/drawing/2014/main" id="{5BC694ED-2D3E-75E3-47A1-4CA2902CC849}"/>
                </a:ext>
              </a:extLst>
            </p:cNvPr>
            <p:cNvSpPr txBox="1"/>
            <p:nvPr/>
          </p:nvSpPr>
          <p:spPr>
            <a:xfrm>
              <a:off x="2022380" y="313106"/>
              <a:ext cx="1202866" cy="1382606"/>
            </a:xfrm>
            <a:prstGeom prst="rect">
              <a:avLst/>
            </a:prstGeom>
            <a:grpFill/>
            <a:ln w="381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600" kern="1200"/>
            </a:p>
          </p:txBody>
        </p:sp>
      </p:grpSp>
      <p:grpSp>
        <p:nvGrpSpPr>
          <p:cNvPr id="1085" name="그룹 1084">
            <a:extLst>
              <a:ext uri="{FF2B5EF4-FFF2-40B4-BE49-F238E27FC236}">
                <a16:creationId xmlns:a16="http://schemas.microsoft.com/office/drawing/2014/main" id="{8EF62AF7-B1F4-CDF9-B1F2-138967A4B389}"/>
              </a:ext>
            </a:extLst>
          </p:cNvPr>
          <p:cNvGrpSpPr/>
          <p:nvPr/>
        </p:nvGrpSpPr>
        <p:grpSpPr>
          <a:xfrm>
            <a:off x="1224684" y="-1280895"/>
            <a:ext cx="1747506" cy="2008628"/>
            <a:chOff x="1750060" y="95"/>
            <a:chExt cx="1747506" cy="200862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086" name="육각형 1085">
              <a:extLst>
                <a:ext uri="{FF2B5EF4-FFF2-40B4-BE49-F238E27FC236}">
                  <a16:creationId xmlns:a16="http://schemas.microsoft.com/office/drawing/2014/main" id="{2D84AB9F-5AA0-D2C9-C541-71B485D4B529}"/>
                </a:ext>
              </a:extLst>
            </p:cNvPr>
            <p:cNvSpPr/>
            <p:nvPr/>
          </p:nvSpPr>
          <p:spPr>
            <a:xfrm rot="5400000">
              <a:off x="1619499" y="130656"/>
              <a:ext cx="2008628" cy="1747506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3810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087" name="육각형 4">
              <a:extLst>
                <a:ext uri="{FF2B5EF4-FFF2-40B4-BE49-F238E27FC236}">
                  <a16:creationId xmlns:a16="http://schemas.microsoft.com/office/drawing/2014/main" id="{CEDB1D10-F365-3E0F-AD3D-75008277BEE1}"/>
                </a:ext>
              </a:extLst>
            </p:cNvPr>
            <p:cNvSpPr txBox="1"/>
            <p:nvPr/>
          </p:nvSpPr>
          <p:spPr>
            <a:xfrm>
              <a:off x="2022380" y="313106"/>
              <a:ext cx="1202866" cy="1382606"/>
            </a:xfrm>
            <a:prstGeom prst="rect">
              <a:avLst/>
            </a:prstGeom>
            <a:grpFill/>
            <a:ln w="381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600" kern="1200"/>
            </a:p>
          </p:txBody>
        </p:sp>
      </p:grpSp>
      <p:grpSp>
        <p:nvGrpSpPr>
          <p:cNvPr id="1088" name="그룹 1087">
            <a:extLst>
              <a:ext uri="{FF2B5EF4-FFF2-40B4-BE49-F238E27FC236}">
                <a16:creationId xmlns:a16="http://schemas.microsoft.com/office/drawing/2014/main" id="{C34CC675-53FA-2759-460C-98227160558F}"/>
              </a:ext>
            </a:extLst>
          </p:cNvPr>
          <p:cNvGrpSpPr/>
          <p:nvPr/>
        </p:nvGrpSpPr>
        <p:grpSpPr>
          <a:xfrm>
            <a:off x="3115148" y="-1274027"/>
            <a:ext cx="1747506" cy="2008628"/>
            <a:chOff x="1750060" y="95"/>
            <a:chExt cx="1747506" cy="200862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089" name="육각형 1088">
              <a:extLst>
                <a:ext uri="{FF2B5EF4-FFF2-40B4-BE49-F238E27FC236}">
                  <a16:creationId xmlns:a16="http://schemas.microsoft.com/office/drawing/2014/main" id="{D5058F24-D026-C421-8C81-20EC395B4F4E}"/>
                </a:ext>
              </a:extLst>
            </p:cNvPr>
            <p:cNvSpPr/>
            <p:nvPr/>
          </p:nvSpPr>
          <p:spPr>
            <a:xfrm rot="5400000">
              <a:off x="1619499" y="130656"/>
              <a:ext cx="2008628" cy="1747506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3810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090" name="육각형 4">
              <a:extLst>
                <a:ext uri="{FF2B5EF4-FFF2-40B4-BE49-F238E27FC236}">
                  <a16:creationId xmlns:a16="http://schemas.microsoft.com/office/drawing/2014/main" id="{50FEC6EF-1888-372A-867F-D243DF07006D}"/>
                </a:ext>
              </a:extLst>
            </p:cNvPr>
            <p:cNvSpPr txBox="1"/>
            <p:nvPr/>
          </p:nvSpPr>
          <p:spPr>
            <a:xfrm>
              <a:off x="2022380" y="313106"/>
              <a:ext cx="1202866" cy="1382606"/>
            </a:xfrm>
            <a:prstGeom prst="rect">
              <a:avLst/>
            </a:prstGeom>
            <a:grpFill/>
            <a:ln w="381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6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4095316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92FA6D-8694-7D27-21C3-50C646F86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8802" y="694766"/>
            <a:ext cx="5988424" cy="546846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altLang="ko-KR" sz="900" dirty="0">
                <a:latin typeface="+mn-ea"/>
              </a:rPr>
              <a:t>     </a:t>
            </a:r>
            <a:br>
              <a:rPr lang="en-US" altLang="ko-KR" dirty="0">
                <a:latin typeface="+mn-ea"/>
              </a:rPr>
            </a:br>
            <a:r>
              <a:rPr lang="ko-KR" altLang="en-US" sz="2200" dirty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마법 세계를 주제로 한 영화 </a:t>
            </a:r>
            <a:r>
              <a:rPr lang="en-US" altLang="ko-KR" b="1" dirty="0">
                <a:latin typeface="+mn-ea"/>
              </a:rPr>
              <a:t>”</a:t>
            </a:r>
            <a:r>
              <a:rPr lang="ko-KR" altLang="en-US" b="1" u="sng" dirty="0">
                <a:latin typeface="+mn-ea"/>
              </a:rPr>
              <a:t>해리포터</a:t>
            </a:r>
            <a:r>
              <a:rPr lang="en-US" altLang="ko-KR" b="1" dirty="0">
                <a:latin typeface="+mn-ea"/>
              </a:rPr>
              <a:t>”</a:t>
            </a:r>
            <a:endParaRPr lang="en-US" altLang="ko-KR" sz="2400" dirty="0">
              <a:latin typeface="+mn-ea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ko-KR" altLang="en-US" sz="2200" dirty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마법 학교 </a:t>
            </a:r>
            <a:r>
              <a:rPr lang="en-US" altLang="ko-KR" dirty="0">
                <a:latin typeface="+mn-ea"/>
              </a:rPr>
              <a:t>“</a:t>
            </a:r>
            <a:r>
              <a:rPr lang="ko-KR" altLang="en-US" b="1" u="sng" dirty="0">
                <a:latin typeface="+mn-ea"/>
              </a:rPr>
              <a:t>호그와트</a:t>
            </a:r>
            <a:r>
              <a:rPr lang="en-US" altLang="ko-KR" b="1" dirty="0">
                <a:latin typeface="+mn-ea"/>
              </a:rPr>
              <a:t>”</a:t>
            </a:r>
            <a:r>
              <a:rPr lang="ko-KR" altLang="en-US" sz="2200" dirty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의 홈페이지가 </a:t>
            </a:r>
            <a:endParaRPr lang="en-US" altLang="ko-KR" sz="2200" dirty="0">
              <a:solidFill>
                <a:schemeClr val="bg2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ko-KR" altLang="en-US" sz="2200" dirty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실제로 존재한다면</a:t>
            </a:r>
            <a:r>
              <a:rPr lang="en-US" altLang="ko-KR" sz="2200" dirty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?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altLang="ko-KR" sz="2600" b="1" u="sng" dirty="0">
                <a:latin typeface="+mn-ea"/>
              </a:rPr>
              <a:t>“</a:t>
            </a:r>
            <a:r>
              <a:rPr lang="ko-KR" altLang="en-US" sz="2600" b="1" u="sng" dirty="0">
                <a:latin typeface="+mn-ea"/>
              </a:rPr>
              <a:t>조원들의 창의력</a:t>
            </a:r>
            <a:r>
              <a:rPr lang="en-US" altLang="ko-KR" sz="2600" b="1" u="sng" dirty="0">
                <a:latin typeface="+mn-ea"/>
              </a:rPr>
              <a:t>”</a:t>
            </a:r>
            <a:r>
              <a:rPr lang="ko-KR" alt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을 발휘하여 </a:t>
            </a:r>
            <a:endParaRPr lang="en-US" altLang="ko-KR" sz="2400" dirty="0">
              <a:solidFill>
                <a:schemeClr val="bg2">
                  <a:lumMod val="20000"/>
                  <a:lumOff val="80000"/>
                </a:schemeClr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900" dirty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   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altLang="ko-KR" b="1" i="1" u="sng" dirty="0">
                <a:solidFill>
                  <a:schemeClr val="accent4"/>
                </a:solidFill>
                <a:latin typeface="+mn-ea"/>
              </a:rPr>
              <a:t>“</a:t>
            </a:r>
            <a:r>
              <a:rPr lang="ko-KR" altLang="en-US" b="1" i="1" u="sng" dirty="0">
                <a:solidFill>
                  <a:schemeClr val="accent4"/>
                </a:solidFill>
                <a:latin typeface="+mn-ea"/>
              </a:rPr>
              <a:t>호그와트 홈페이지</a:t>
            </a:r>
            <a:r>
              <a:rPr lang="en-US" altLang="ko-KR" b="1" i="1" u="sng" dirty="0">
                <a:solidFill>
                  <a:schemeClr val="accent4"/>
                </a:solidFill>
                <a:latin typeface="+mn-ea"/>
              </a:rPr>
              <a:t>”</a:t>
            </a:r>
            <a:br>
              <a:rPr lang="en-US" altLang="ko-KR" sz="2400" b="1" dirty="0">
                <a:solidFill>
                  <a:schemeClr val="accent4"/>
                </a:solidFill>
                <a:latin typeface="+mn-ea"/>
              </a:rPr>
            </a:br>
            <a:r>
              <a:rPr lang="ko-KR" alt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구현</a:t>
            </a:r>
            <a:r>
              <a:rPr lang="en-US" altLang="ko-KR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. </a:t>
            </a:r>
            <a:endParaRPr lang="ko-KR" altLang="en-US" sz="2400" dirty="0">
              <a:solidFill>
                <a:schemeClr val="bg2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0464D91-7719-8055-57C3-381E5695029E}"/>
              </a:ext>
            </a:extLst>
          </p:cNvPr>
          <p:cNvSpPr/>
          <p:nvPr/>
        </p:nvSpPr>
        <p:spPr>
          <a:xfrm>
            <a:off x="5253320" y="614081"/>
            <a:ext cx="6373906" cy="5804647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6DE9AEB3-4A45-5EFA-B4E2-06F10575F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564" y="2906806"/>
            <a:ext cx="2429435" cy="1044388"/>
          </a:xfrm>
        </p:spPr>
        <p:txBody>
          <a:bodyPr/>
          <a:lstStyle/>
          <a:p>
            <a:r>
              <a:rPr lang="en-US" altLang="ko-KR" dirty="0"/>
              <a:t>    </a:t>
            </a:r>
            <a:r>
              <a:rPr lang="ko-KR" altLang="en-US" b="1" dirty="0"/>
              <a:t>주제 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DF89498-4EE3-56BF-3637-67F9292BA4B2}"/>
              </a:ext>
            </a:extLst>
          </p:cNvPr>
          <p:cNvCxnSpPr>
            <a:cxnSpLocks/>
          </p:cNvCxnSpPr>
          <p:nvPr/>
        </p:nvCxnSpPr>
        <p:spPr>
          <a:xfrm>
            <a:off x="1586753" y="3812242"/>
            <a:ext cx="19005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070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173C7BF-5981-19D4-975E-E1F8137079D0}"/>
              </a:ext>
            </a:extLst>
          </p:cNvPr>
          <p:cNvSpPr/>
          <p:nvPr/>
        </p:nvSpPr>
        <p:spPr>
          <a:xfrm>
            <a:off x="5017164" y="2446514"/>
            <a:ext cx="2157672" cy="1964969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F2B7DB5-85A0-EF06-CE9C-BEE17A006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86" y="99109"/>
            <a:ext cx="2400000" cy="24507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AB627E0-98F0-8020-73FE-63AC85D738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215" y="99109"/>
            <a:ext cx="2448694" cy="24507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D1D83DC-2163-77CF-699C-86AE8CC59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86" y="4198448"/>
            <a:ext cx="2400000" cy="24507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421CBB6-6D3D-3B9C-6D83-FFE27A7D3B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514" y="4200147"/>
            <a:ext cx="2497392" cy="2449064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8581019E-C24C-2C65-2C38-EC79F618C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1281" y="2906805"/>
            <a:ext cx="2429435" cy="1044388"/>
          </a:xfrm>
        </p:spPr>
        <p:txBody>
          <a:bodyPr>
            <a:noAutofit/>
          </a:bodyPr>
          <a:lstStyle/>
          <a:p>
            <a:pPr algn="ctr"/>
            <a:r>
              <a:rPr lang="ko-KR" altLang="en-US" sz="3600" b="1" dirty="0"/>
              <a:t>역할소개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E850E6-197C-EC25-792A-E1E0EDC9529F}"/>
              </a:ext>
            </a:extLst>
          </p:cNvPr>
          <p:cNvSpPr/>
          <p:nvPr/>
        </p:nvSpPr>
        <p:spPr>
          <a:xfrm>
            <a:off x="174090" y="99109"/>
            <a:ext cx="2497392" cy="2450763"/>
          </a:xfrm>
          <a:prstGeom prst="rect">
            <a:avLst/>
          </a:prstGeom>
          <a:noFill/>
          <a:ln w="57150">
            <a:solidFill>
              <a:srgbClr val="510A0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B53305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762528-3885-95AA-C6CF-27EEA58346EC}"/>
              </a:ext>
            </a:extLst>
          </p:cNvPr>
          <p:cNvSpPr/>
          <p:nvPr/>
        </p:nvSpPr>
        <p:spPr>
          <a:xfrm>
            <a:off x="174090" y="4198448"/>
            <a:ext cx="2497392" cy="2450763"/>
          </a:xfrm>
          <a:prstGeom prst="rect">
            <a:avLst/>
          </a:prstGeom>
          <a:noFill/>
          <a:ln w="57150">
            <a:solidFill>
              <a:srgbClr val="232E6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1A767DF-A7F8-A0F3-DD31-A00BC72B527F}"/>
              </a:ext>
            </a:extLst>
          </p:cNvPr>
          <p:cNvSpPr/>
          <p:nvPr/>
        </p:nvSpPr>
        <p:spPr>
          <a:xfrm>
            <a:off x="9520518" y="4198448"/>
            <a:ext cx="2497392" cy="2450763"/>
          </a:xfrm>
          <a:prstGeom prst="rect">
            <a:avLst/>
          </a:prstGeom>
          <a:noFill/>
          <a:ln w="57150">
            <a:solidFill>
              <a:srgbClr val="4E37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B1ECCD-F6D2-CA07-311E-43637DF8A837}"/>
              </a:ext>
            </a:extLst>
          </p:cNvPr>
          <p:cNvSpPr/>
          <p:nvPr/>
        </p:nvSpPr>
        <p:spPr>
          <a:xfrm>
            <a:off x="9520518" y="99109"/>
            <a:ext cx="2497392" cy="2450763"/>
          </a:xfrm>
          <a:prstGeom prst="rect">
            <a:avLst/>
          </a:prstGeom>
          <a:noFill/>
          <a:ln w="57150">
            <a:solidFill>
              <a:srgbClr val="091A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30C931B-DD88-5450-345A-E64EB9D3EFBC}"/>
              </a:ext>
            </a:extLst>
          </p:cNvPr>
          <p:cNvCxnSpPr/>
          <p:nvPr/>
        </p:nvCxnSpPr>
        <p:spPr>
          <a:xfrm>
            <a:off x="6095998" y="0"/>
            <a:ext cx="0" cy="24465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5C841C8-EB20-D2EF-9D8C-510D757838A4}"/>
              </a:ext>
            </a:extLst>
          </p:cNvPr>
          <p:cNvCxnSpPr/>
          <p:nvPr/>
        </p:nvCxnSpPr>
        <p:spPr>
          <a:xfrm>
            <a:off x="6095998" y="4392888"/>
            <a:ext cx="0" cy="24465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DB9439C-6252-0D80-7A83-AC3E0EC47615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0" y="3428999"/>
            <a:ext cx="50171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68E3D6E-8DE9-0FEF-5F8C-1DFDA4AAE12C}"/>
              </a:ext>
            </a:extLst>
          </p:cNvPr>
          <p:cNvCxnSpPr>
            <a:cxnSpLocks/>
          </p:cNvCxnSpPr>
          <p:nvPr/>
        </p:nvCxnSpPr>
        <p:spPr>
          <a:xfrm>
            <a:off x="7174836" y="3428998"/>
            <a:ext cx="50171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344BB28-D8BF-FE94-0CBE-F9129E2C7D14}"/>
              </a:ext>
            </a:extLst>
          </p:cNvPr>
          <p:cNvSpPr txBox="1"/>
          <p:nvPr/>
        </p:nvSpPr>
        <p:spPr>
          <a:xfrm>
            <a:off x="3613259" y="2855094"/>
            <a:ext cx="1191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u="sng" dirty="0" err="1">
                <a:latin typeface="+mn-ea"/>
              </a:rPr>
              <a:t>김슬미</a:t>
            </a:r>
            <a:endParaRPr lang="ko-KR" altLang="en-US" sz="2400" b="1" u="sng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E3ABA5-9B9B-2BA5-55B2-C44BC8CF6394}"/>
              </a:ext>
            </a:extLst>
          </p:cNvPr>
          <p:cNvSpPr txBox="1"/>
          <p:nvPr/>
        </p:nvSpPr>
        <p:spPr>
          <a:xfrm>
            <a:off x="7316307" y="2855094"/>
            <a:ext cx="1191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u="sng" dirty="0">
                <a:latin typeface="+mn-ea"/>
              </a:rPr>
              <a:t>신은지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05ECAA-C47A-464D-E02B-9E0B848E0DDC}"/>
              </a:ext>
            </a:extLst>
          </p:cNvPr>
          <p:cNvSpPr txBox="1"/>
          <p:nvPr/>
        </p:nvSpPr>
        <p:spPr>
          <a:xfrm>
            <a:off x="7316307" y="3530152"/>
            <a:ext cx="1191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u="sng" dirty="0" err="1">
                <a:latin typeface="+mn-ea"/>
              </a:rPr>
              <a:t>윤혜린</a:t>
            </a:r>
            <a:endParaRPr lang="ko-KR" altLang="en-US" sz="2400" b="1" u="sng" dirty="0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9BFA52-CD54-44ED-921C-3B35C0636F16}"/>
              </a:ext>
            </a:extLst>
          </p:cNvPr>
          <p:cNvSpPr txBox="1"/>
          <p:nvPr/>
        </p:nvSpPr>
        <p:spPr>
          <a:xfrm>
            <a:off x="3613259" y="3530151"/>
            <a:ext cx="1191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u="sng" dirty="0">
                <a:latin typeface="+mn-ea"/>
              </a:rPr>
              <a:t>장현일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EACEB7-C179-14BF-9B26-8CD1354AE6D9}"/>
              </a:ext>
            </a:extLst>
          </p:cNvPr>
          <p:cNvSpPr txBox="1"/>
          <p:nvPr/>
        </p:nvSpPr>
        <p:spPr>
          <a:xfrm>
            <a:off x="3133144" y="165114"/>
            <a:ext cx="1682895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spc="-150" dirty="0">
                <a:latin typeface="+mn-ea"/>
              </a:rPr>
              <a:t>Intro</a:t>
            </a:r>
            <a:r>
              <a:rPr lang="ko-KR" altLang="en-US" spc="-150" dirty="0">
                <a:latin typeface="+mn-ea"/>
              </a:rPr>
              <a:t> </a:t>
            </a:r>
            <a:endParaRPr lang="en-US" altLang="ko-KR" spc="-15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latin typeface="+mn-ea"/>
              </a:rPr>
              <a:t>Join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latin typeface="+mn-ea"/>
              </a:rPr>
              <a:t>Login</a:t>
            </a:r>
          </a:p>
          <a:p>
            <a:pPr>
              <a:lnSpc>
                <a:spcPct val="150000"/>
              </a:lnSpc>
            </a:pPr>
            <a:r>
              <a:rPr lang="en-US" altLang="ko-KR" b="1" spc="-150" dirty="0">
                <a:latin typeface="+mn-ea"/>
              </a:rPr>
              <a:t>Home</a:t>
            </a:r>
          </a:p>
          <a:p>
            <a:pPr>
              <a:lnSpc>
                <a:spcPct val="150000"/>
              </a:lnSpc>
            </a:pPr>
            <a:r>
              <a:rPr lang="en-US" altLang="ko-KR" b="1" spc="-150" dirty="0">
                <a:latin typeface="+mn-ea"/>
              </a:rPr>
              <a:t>Clubs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A268C4-D1E0-8776-DD8E-35A5CD88CAD1}"/>
              </a:ext>
            </a:extLst>
          </p:cNvPr>
          <p:cNvSpPr txBox="1"/>
          <p:nvPr/>
        </p:nvSpPr>
        <p:spPr>
          <a:xfrm>
            <a:off x="3133144" y="4477395"/>
            <a:ext cx="2301059" cy="1937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spc="-150" dirty="0">
                <a:latin typeface="+mn-ea"/>
              </a:rPr>
              <a:t>Dormitory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spc="-150" dirty="0">
                <a:latin typeface="+mn-ea"/>
              </a:rPr>
              <a:t>Gryffindor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spc="-150" dirty="0">
                <a:latin typeface="+mn-ea"/>
              </a:rPr>
              <a:t>Slytherin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spc="-150" dirty="0">
                <a:latin typeface="+mn-ea"/>
              </a:rPr>
              <a:t>Ravenclaw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spc="-150" dirty="0">
                <a:latin typeface="+mn-ea"/>
              </a:rPr>
              <a:t>Hufflepuff</a:t>
            </a:r>
            <a:endParaRPr lang="ko-KR" altLang="en-US" sz="1600" spc="-150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9FD06A-27DF-8B96-438E-0735126E96A4}"/>
              </a:ext>
            </a:extLst>
          </p:cNvPr>
          <p:cNvSpPr txBox="1"/>
          <p:nvPr/>
        </p:nvSpPr>
        <p:spPr>
          <a:xfrm>
            <a:off x="6474674" y="4523722"/>
            <a:ext cx="3254841" cy="3079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spc="-150" dirty="0">
                <a:latin typeface="+mn-ea"/>
              </a:rPr>
              <a:t>School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Presidential greetings</a:t>
            </a:r>
            <a:endParaRPr lang="en-US" altLang="ko-KR" spc="-15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Professorships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latin typeface="+mn-ea"/>
              </a:rPr>
              <a:t>Campus</a:t>
            </a:r>
          </a:p>
          <a:p>
            <a:pPr>
              <a:lnSpc>
                <a:spcPct val="150000"/>
              </a:lnSpc>
            </a:pPr>
            <a:endParaRPr lang="en-US" altLang="ko-KR" sz="2000" b="1" spc="-150" dirty="0"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sz="2000" spc="-15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sz="2000" spc="-150" dirty="0"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BF3987-020E-AAF1-2841-7A404D5D571B}"/>
              </a:ext>
            </a:extLst>
          </p:cNvPr>
          <p:cNvSpPr txBox="1"/>
          <p:nvPr/>
        </p:nvSpPr>
        <p:spPr>
          <a:xfrm>
            <a:off x="6474674" y="177790"/>
            <a:ext cx="2429434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spc="-150" dirty="0">
                <a:latin typeface="+mn-ea"/>
              </a:rPr>
              <a:t>Notice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latin typeface="+mn-ea"/>
              </a:rPr>
              <a:t>Announcement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latin typeface="+mn-ea"/>
              </a:rPr>
              <a:t>Hogwarts News</a:t>
            </a:r>
          </a:p>
        </p:txBody>
      </p:sp>
    </p:spTree>
    <p:extLst>
      <p:ext uri="{BB962C8B-B14F-4D97-AF65-F5344CB8AC3E}">
        <p14:creationId xmlns:p14="http://schemas.microsoft.com/office/powerpoint/2010/main" val="154427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4C66EE-2EFE-711F-9693-682EB2ADF337}"/>
              </a:ext>
            </a:extLst>
          </p:cNvPr>
          <p:cNvSpPr/>
          <p:nvPr/>
        </p:nvSpPr>
        <p:spPr>
          <a:xfrm>
            <a:off x="607085" y="1018952"/>
            <a:ext cx="2157672" cy="1964969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0B3E7364-7CE8-2317-D4CA-DCEA041AF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202" y="1479243"/>
            <a:ext cx="2429435" cy="1044388"/>
          </a:xfrm>
        </p:spPr>
        <p:txBody>
          <a:bodyPr>
            <a:noAutofit/>
          </a:bodyPr>
          <a:lstStyle/>
          <a:p>
            <a:pPr algn="ctr"/>
            <a:r>
              <a:rPr lang="ko-KR" altLang="en-US" sz="3600" b="1" dirty="0"/>
              <a:t>초기</a:t>
            </a:r>
            <a:br>
              <a:rPr lang="en-US" altLang="ko-KR" sz="3600" b="1" dirty="0"/>
            </a:br>
            <a:r>
              <a:rPr lang="ko-KR" altLang="en-US" sz="3600" b="1" dirty="0"/>
              <a:t>레이아웃 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3AAA9EC-6D5E-0D62-096F-53664C064103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685921" y="2983921"/>
            <a:ext cx="0" cy="3874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B9A5324-B28F-84F2-B2E6-15893606A137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1685921" y="0"/>
            <a:ext cx="0" cy="10189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내용 개체 틀 14">
            <a:extLst>
              <a:ext uri="{FF2B5EF4-FFF2-40B4-BE49-F238E27FC236}">
                <a16:creationId xmlns:a16="http://schemas.microsoft.com/office/drawing/2014/main" id="{8F5E2B4D-9686-ADB8-8F85-91CC501CAF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23585" y="1212045"/>
            <a:ext cx="1875934" cy="4516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b="1" i="1" u="sng" dirty="0"/>
              <a:t>Common.css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E40C05B-DDD6-0DD8-A808-1952421F9268}"/>
              </a:ext>
            </a:extLst>
          </p:cNvPr>
          <p:cNvSpPr/>
          <p:nvPr/>
        </p:nvSpPr>
        <p:spPr>
          <a:xfrm>
            <a:off x="4254051" y="323768"/>
            <a:ext cx="6042582" cy="2612909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E6C7B79-480D-F434-A5D4-6D421E44BE87}"/>
              </a:ext>
            </a:extLst>
          </p:cNvPr>
          <p:cNvSpPr/>
          <p:nvPr/>
        </p:nvSpPr>
        <p:spPr>
          <a:xfrm>
            <a:off x="2143399" y="3758911"/>
            <a:ext cx="4614587" cy="255728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44EADA7-21A5-7A64-9A6D-6E544733BF35}"/>
              </a:ext>
            </a:extLst>
          </p:cNvPr>
          <p:cNvSpPr/>
          <p:nvPr/>
        </p:nvSpPr>
        <p:spPr>
          <a:xfrm>
            <a:off x="2143398" y="3429000"/>
            <a:ext cx="4614587" cy="521953"/>
          </a:xfrm>
          <a:prstGeom prst="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0F3A8B3-85E8-9E02-CF6C-9A45CE4D37EE}"/>
              </a:ext>
            </a:extLst>
          </p:cNvPr>
          <p:cNvSpPr/>
          <p:nvPr/>
        </p:nvSpPr>
        <p:spPr>
          <a:xfrm>
            <a:off x="2143398" y="5794243"/>
            <a:ext cx="4614587" cy="521953"/>
          </a:xfrm>
          <a:prstGeom prst="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95E6C5E-59BE-4984-4027-3F188855293E}"/>
              </a:ext>
            </a:extLst>
          </p:cNvPr>
          <p:cNvSpPr/>
          <p:nvPr/>
        </p:nvSpPr>
        <p:spPr>
          <a:xfrm>
            <a:off x="7215463" y="3758911"/>
            <a:ext cx="4614587" cy="255728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E4333FB-6F22-5D5C-34AD-E3BACBF3C9F6}"/>
              </a:ext>
            </a:extLst>
          </p:cNvPr>
          <p:cNvSpPr/>
          <p:nvPr/>
        </p:nvSpPr>
        <p:spPr>
          <a:xfrm>
            <a:off x="7215462" y="3429000"/>
            <a:ext cx="4614587" cy="521953"/>
          </a:xfrm>
          <a:prstGeom prst="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F40DCDC-D45C-8FBD-6508-3071BB4E2B43}"/>
              </a:ext>
            </a:extLst>
          </p:cNvPr>
          <p:cNvSpPr/>
          <p:nvPr/>
        </p:nvSpPr>
        <p:spPr>
          <a:xfrm>
            <a:off x="7215462" y="5794243"/>
            <a:ext cx="4614587" cy="521953"/>
          </a:xfrm>
          <a:prstGeom prst="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300A2B5-09FD-62B8-D514-E612FBA578F5}"/>
              </a:ext>
            </a:extLst>
          </p:cNvPr>
          <p:cNvSpPr/>
          <p:nvPr/>
        </p:nvSpPr>
        <p:spPr>
          <a:xfrm>
            <a:off x="7215462" y="3950953"/>
            <a:ext cx="1280838" cy="184329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10BA292-9BF7-27C2-DA35-692B0725F9AA}"/>
              </a:ext>
            </a:extLst>
          </p:cNvPr>
          <p:cNvSpPr txBox="1"/>
          <p:nvPr/>
        </p:nvSpPr>
        <p:spPr>
          <a:xfrm>
            <a:off x="2387911" y="3505310"/>
            <a:ext cx="2758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header </a:t>
            </a:r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DB510BC-7402-5B98-E15A-6A066FF38535}"/>
              </a:ext>
            </a:extLst>
          </p:cNvPr>
          <p:cNvSpPr txBox="1"/>
          <p:nvPr/>
        </p:nvSpPr>
        <p:spPr>
          <a:xfrm>
            <a:off x="7483786" y="3505310"/>
            <a:ext cx="2758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header </a:t>
            </a:r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7D9E701-FB93-02D7-6A74-5F5632F6D14B}"/>
              </a:ext>
            </a:extLst>
          </p:cNvPr>
          <p:cNvSpPr txBox="1"/>
          <p:nvPr/>
        </p:nvSpPr>
        <p:spPr>
          <a:xfrm>
            <a:off x="2387911" y="5881696"/>
            <a:ext cx="2758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footer </a:t>
            </a:r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E0AB6BF-D0AA-0B9A-46C4-FE8BA1830305}"/>
              </a:ext>
            </a:extLst>
          </p:cNvPr>
          <p:cNvSpPr txBox="1"/>
          <p:nvPr/>
        </p:nvSpPr>
        <p:spPr>
          <a:xfrm>
            <a:off x="7483786" y="5870553"/>
            <a:ext cx="2758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footer </a:t>
            </a:r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149A2A4-2A1A-7159-E58E-EF0AB7D79FD4}"/>
              </a:ext>
            </a:extLst>
          </p:cNvPr>
          <p:cNvSpPr txBox="1"/>
          <p:nvPr/>
        </p:nvSpPr>
        <p:spPr>
          <a:xfrm>
            <a:off x="2143399" y="4736294"/>
            <a:ext cx="4614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main </a:t>
            </a:r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EF49F26-333C-A1D8-36A2-2ACC814708F5}"/>
              </a:ext>
            </a:extLst>
          </p:cNvPr>
          <p:cNvSpPr txBox="1"/>
          <p:nvPr/>
        </p:nvSpPr>
        <p:spPr>
          <a:xfrm>
            <a:off x="8277225" y="4687932"/>
            <a:ext cx="3552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main </a:t>
            </a:r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FB4ED4B-040B-047B-8DF0-270B19791801}"/>
              </a:ext>
            </a:extLst>
          </p:cNvPr>
          <p:cNvSpPr txBox="1"/>
          <p:nvPr/>
        </p:nvSpPr>
        <p:spPr>
          <a:xfrm>
            <a:off x="7215460" y="4668221"/>
            <a:ext cx="128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Side-menu </a:t>
            </a:r>
            <a:endParaRPr lang="ko-KR" altLang="en-US" dirty="0"/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C1B9D2BB-D123-4C0B-5662-EFA210DBF715}"/>
              </a:ext>
            </a:extLst>
          </p:cNvPr>
          <p:cNvCxnSpPr>
            <a:cxnSpLocks/>
          </p:cNvCxnSpPr>
          <p:nvPr/>
        </p:nvCxnSpPr>
        <p:spPr>
          <a:xfrm flipH="1">
            <a:off x="0" y="1596085"/>
            <a:ext cx="60708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01E0244-1F02-B1E7-078C-312ABAAA4FE5}"/>
              </a:ext>
            </a:extLst>
          </p:cNvPr>
          <p:cNvCxnSpPr>
            <a:cxnSpLocks/>
          </p:cNvCxnSpPr>
          <p:nvPr/>
        </p:nvCxnSpPr>
        <p:spPr>
          <a:xfrm>
            <a:off x="7193550" y="825887"/>
            <a:ext cx="0" cy="148943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내용 개체 틀 14">
            <a:extLst>
              <a:ext uri="{FF2B5EF4-FFF2-40B4-BE49-F238E27FC236}">
                <a16:creationId xmlns:a16="http://schemas.microsoft.com/office/drawing/2014/main" id="{9A7F0EE6-403D-C137-ECAD-5583D95B0C9F}"/>
              </a:ext>
            </a:extLst>
          </p:cNvPr>
          <p:cNvSpPr txBox="1">
            <a:spLocks/>
          </p:cNvSpPr>
          <p:nvPr/>
        </p:nvSpPr>
        <p:spPr>
          <a:xfrm>
            <a:off x="7478652" y="825887"/>
            <a:ext cx="2456436" cy="1489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/>
              <a:t>header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/>
              <a:t>side-menu / main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/>
              <a:t>footer</a:t>
            </a:r>
            <a:endParaRPr lang="ko-KR" altLang="en-US" sz="2400" dirty="0"/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89E3D930-6BB8-0FA4-4951-C7DE76095F96}"/>
              </a:ext>
            </a:extLst>
          </p:cNvPr>
          <p:cNvCxnSpPr>
            <a:cxnSpLocks/>
          </p:cNvCxnSpPr>
          <p:nvPr/>
        </p:nvCxnSpPr>
        <p:spPr>
          <a:xfrm flipH="1">
            <a:off x="2764757" y="1596085"/>
            <a:ext cx="148929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9DF6851A-2571-0703-FEDE-832257FE85E3}"/>
              </a:ext>
            </a:extLst>
          </p:cNvPr>
          <p:cNvCxnSpPr>
            <a:cxnSpLocks/>
          </p:cNvCxnSpPr>
          <p:nvPr/>
        </p:nvCxnSpPr>
        <p:spPr>
          <a:xfrm flipH="1">
            <a:off x="10296633" y="1596085"/>
            <a:ext cx="189536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57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1EE5AAD6-B544-AC43-ACFC-03D340FB6C5D}"/>
              </a:ext>
            </a:extLst>
          </p:cNvPr>
          <p:cNvSpPr/>
          <p:nvPr/>
        </p:nvSpPr>
        <p:spPr>
          <a:xfrm>
            <a:off x="607085" y="1018952"/>
            <a:ext cx="2157672" cy="1964969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82665E47-E931-687A-136E-D3B85DF02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202" y="1479243"/>
            <a:ext cx="2429435" cy="1044388"/>
          </a:xfrm>
        </p:spPr>
        <p:txBody>
          <a:bodyPr>
            <a:noAutofit/>
          </a:bodyPr>
          <a:lstStyle/>
          <a:p>
            <a:pPr algn="ctr"/>
            <a:r>
              <a:rPr lang="ko-KR" altLang="en-US" sz="3600" b="1" dirty="0"/>
              <a:t>필수</a:t>
            </a:r>
            <a:br>
              <a:rPr lang="en-US" altLang="ko-KR" sz="3600" b="1" dirty="0"/>
            </a:br>
            <a:r>
              <a:rPr lang="ko-KR" altLang="en-US" sz="3600" b="1" dirty="0"/>
              <a:t>페이지</a:t>
            </a:r>
            <a:br>
              <a:rPr lang="en-US" altLang="ko-KR" sz="3600" b="1" dirty="0"/>
            </a:br>
            <a:r>
              <a:rPr lang="ko-KR" altLang="en-US" sz="3600" b="1" dirty="0"/>
              <a:t>소개 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B182B43-E64A-DED9-D94C-7F8E0A922AAF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685921" y="2983921"/>
            <a:ext cx="0" cy="3874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2011CB0-A093-7685-5F5A-94D32E6192C7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1685921" y="0"/>
            <a:ext cx="0" cy="10189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7F000F4-A10B-F70C-79C4-F37A46B20D70}"/>
              </a:ext>
            </a:extLst>
          </p:cNvPr>
          <p:cNvCxnSpPr>
            <a:cxnSpLocks/>
          </p:cNvCxnSpPr>
          <p:nvPr/>
        </p:nvCxnSpPr>
        <p:spPr>
          <a:xfrm flipH="1">
            <a:off x="-94268" y="1648032"/>
            <a:ext cx="70135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6EBBCA85-26BB-AFA9-BA15-AB81BFB9EF5A}"/>
              </a:ext>
            </a:extLst>
          </p:cNvPr>
          <p:cNvCxnSpPr>
            <a:cxnSpLocks/>
            <a:stCxn id="70" idx="1"/>
          </p:cNvCxnSpPr>
          <p:nvPr/>
        </p:nvCxnSpPr>
        <p:spPr>
          <a:xfrm flipH="1">
            <a:off x="2764757" y="1622709"/>
            <a:ext cx="4808450" cy="253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AC1EEAB-94E6-0C30-0CA1-803424BBF8DA}"/>
              </a:ext>
            </a:extLst>
          </p:cNvPr>
          <p:cNvGrpSpPr/>
          <p:nvPr/>
        </p:nvGrpSpPr>
        <p:grpSpPr>
          <a:xfrm>
            <a:off x="5484696" y="2186372"/>
            <a:ext cx="1747506" cy="2008628"/>
            <a:chOff x="1750060" y="95"/>
            <a:chExt cx="1747506" cy="2008628"/>
          </a:xfrm>
          <a:solidFill>
            <a:srgbClr val="232E65"/>
          </a:solidFill>
        </p:grpSpPr>
        <p:sp>
          <p:nvSpPr>
            <p:cNvPr id="54" name="육각형 53">
              <a:extLst>
                <a:ext uri="{FF2B5EF4-FFF2-40B4-BE49-F238E27FC236}">
                  <a16:creationId xmlns:a16="http://schemas.microsoft.com/office/drawing/2014/main" id="{16C33E2A-757F-BA8A-4CCF-13EA0AFE7E22}"/>
                </a:ext>
              </a:extLst>
            </p:cNvPr>
            <p:cNvSpPr/>
            <p:nvPr/>
          </p:nvSpPr>
          <p:spPr>
            <a:xfrm rot="5400000">
              <a:off x="1619499" y="130656"/>
              <a:ext cx="2008628" cy="1747506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55" name="육각형 4">
              <a:extLst>
                <a:ext uri="{FF2B5EF4-FFF2-40B4-BE49-F238E27FC236}">
                  <a16:creationId xmlns:a16="http://schemas.microsoft.com/office/drawing/2014/main" id="{8C25D0C1-DAC2-3AB1-3BA1-818FA166D995}"/>
                </a:ext>
              </a:extLst>
            </p:cNvPr>
            <p:cNvSpPr txBox="1"/>
            <p:nvPr/>
          </p:nvSpPr>
          <p:spPr>
            <a:xfrm>
              <a:off x="2022380" y="313106"/>
              <a:ext cx="1202866" cy="13826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600" kern="1200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603EEBAA-53ED-8CFE-5898-72605E7D53A9}"/>
              </a:ext>
            </a:extLst>
          </p:cNvPr>
          <p:cNvGrpSpPr/>
          <p:nvPr/>
        </p:nvGrpSpPr>
        <p:grpSpPr>
          <a:xfrm>
            <a:off x="6405584" y="3862451"/>
            <a:ext cx="1747506" cy="2008628"/>
            <a:chOff x="1750060" y="95"/>
            <a:chExt cx="1747506" cy="2008628"/>
          </a:xfrm>
          <a:solidFill>
            <a:srgbClr val="232E65"/>
          </a:solidFill>
        </p:grpSpPr>
        <p:sp>
          <p:nvSpPr>
            <p:cNvPr id="57" name="육각형 56">
              <a:extLst>
                <a:ext uri="{FF2B5EF4-FFF2-40B4-BE49-F238E27FC236}">
                  <a16:creationId xmlns:a16="http://schemas.microsoft.com/office/drawing/2014/main" id="{14D66921-94D5-2A5C-C913-02F50C4767CF}"/>
                </a:ext>
              </a:extLst>
            </p:cNvPr>
            <p:cNvSpPr/>
            <p:nvPr/>
          </p:nvSpPr>
          <p:spPr>
            <a:xfrm rot="5400000">
              <a:off x="1619499" y="130656"/>
              <a:ext cx="2008628" cy="1747506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58" name="육각형 4">
              <a:extLst>
                <a:ext uri="{FF2B5EF4-FFF2-40B4-BE49-F238E27FC236}">
                  <a16:creationId xmlns:a16="http://schemas.microsoft.com/office/drawing/2014/main" id="{F789ADB4-54BB-3B90-B43B-43519F7C6B22}"/>
                </a:ext>
              </a:extLst>
            </p:cNvPr>
            <p:cNvSpPr txBox="1"/>
            <p:nvPr/>
          </p:nvSpPr>
          <p:spPr>
            <a:xfrm>
              <a:off x="2022380" y="313106"/>
              <a:ext cx="1202866" cy="13826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600" kern="120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9EF01191-53E5-2082-BEAF-FA9BD3122654}"/>
              </a:ext>
            </a:extLst>
          </p:cNvPr>
          <p:cNvGrpSpPr/>
          <p:nvPr/>
        </p:nvGrpSpPr>
        <p:grpSpPr>
          <a:xfrm>
            <a:off x="4563808" y="3862451"/>
            <a:ext cx="1747506" cy="2008628"/>
            <a:chOff x="1750060" y="95"/>
            <a:chExt cx="1747506" cy="2008628"/>
          </a:xfrm>
          <a:solidFill>
            <a:srgbClr val="232E65"/>
          </a:solidFill>
        </p:grpSpPr>
        <p:sp>
          <p:nvSpPr>
            <p:cNvPr id="60" name="육각형 59">
              <a:extLst>
                <a:ext uri="{FF2B5EF4-FFF2-40B4-BE49-F238E27FC236}">
                  <a16:creationId xmlns:a16="http://schemas.microsoft.com/office/drawing/2014/main" id="{7AA279B1-258D-14E1-1DA8-DF001A1395FA}"/>
                </a:ext>
              </a:extLst>
            </p:cNvPr>
            <p:cNvSpPr/>
            <p:nvPr/>
          </p:nvSpPr>
          <p:spPr>
            <a:xfrm rot="5400000">
              <a:off x="1619499" y="130656"/>
              <a:ext cx="2008628" cy="1747506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61" name="육각형 4">
              <a:extLst>
                <a:ext uri="{FF2B5EF4-FFF2-40B4-BE49-F238E27FC236}">
                  <a16:creationId xmlns:a16="http://schemas.microsoft.com/office/drawing/2014/main" id="{AE4EDF06-CF75-4056-AB08-ECAD7C2223D7}"/>
                </a:ext>
              </a:extLst>
            </p:cNvPr>
            <p:cNvSpPr txBox="1"/>
            <p:nvPr/>
          </p:nvSpPr>
          <p:spPr>
            <a:xfrm>
              <a:off x="2022380" y="313106"/>
              <a:ext cx="1202866" cy="13826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600" kern="1200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3756E959-1FA5-33F2-C120-C70BA9AD00BE}"/>
              </a:ext>
            </a:extLst>
          </p:cNvPr>
          <p:cNvSpPr txBox="1"/>
          <p:nvPr/>
        </p:nvSpPr>
        <p:spPr>
          <a:xfrm>
            <a:off x="5434526" y="2772425"/>
            <a:ext cx="18558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atin typeface="+mn-ea"/>
              </a:rPr>
              <a:t>Home</a:t>
            </a:r>
            <a:endParaRPr lang="ko-KR" altLang="en-US" sz="4400" b="1" dirty="0">
              <a:latin typeface="+mn-ea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CD061DB-98C9-4D10-8E10-791466B19EFE}"/>
              </a:ext>
            </a:extLst>
          </p:cNvPr>
          <p:cNvSpPr txBox="1"/>
          <p:nvPr/>
        </p:nvSpPr>
        <p:spPr>
          <a:xfrm>
            <a:off x="4589393" y="4167346"/>
            <a:ext cx="17475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err="1">
                <a:latin typeface="+mn-ea"/>
              </a:rPr>
              <a:t>LoginJoin</a:t>
            </a:r>
            <a:endParaRPr lang="ko-KR" altLang="en-US" sz="4400" b="1" dirty="0">
              <a:latin typeface="+mn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1EF4365-B09A-3506-B0A3-22DD42E72EF6}"/>
              </a:ext>
            </a:extLst>
          </p:cNvPr>
          <p:cNvSpPr txBox="1"/>
          <p:nvPr/>
        </p:nvSpPr>
        <p:spPr>
          <a:xfrm>
            <a:off x="6355308" y="4470246"/>
            <a:ext cx="18822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atin typeface="+mn-ea"/>
              </a:rPr>
              <a:t>Board</a:t>
            </a:r>
            <a:endParaRPr lang="ko-KR" altLang="en-US" sz="4400" b="1" dirty="0">
              <a:latin typeface="+mn-ea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8D90385-CA35-4CB4-231B-5EFF0068B400}"/>
              </a:ext>
            </a:extLst>
          </p:cNvPr>
          <p:cNvSpPr/>
          <p:nvPr/>
        </p:nvSpPr>
        <p:spPr>
          <a:xfrm>
            <a:off x="7573207" y="277654"/>
            <a:ext cx="3495915" cy="2690109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A35383BF-5FE6-9F7E-1603-7913E9D372F6}"/>
              </a:ext>
            </a:extLst>
          </p:cNvPr>
          <p:cNvSpPr/>
          <p:nvPr/>
        </p:nvSpPr>
        <p:spPr>
          <a:xfrm>
            <a:off x="8638432" y="3375072"/>
            <a:ext cx="2662320" cy="2690110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45E0062-B2EC-BD9C-E1E0-F86E4C13C36C}"/>
              </a:ext>
            </a:extLst>
          </p:cNvPr>
          <p:cNvSpPr/>
          <p:nvPr/>
        </p:nvSpPr>
        <p:spPr>
          <a:xfrm>
            <a:off x="2066530" y="3373718"/>
            <a:ext cx="2213963" cy="2691463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6918769-2FDC-D0CB-32BC-3A9548091603}"/>
              </a:ext>
            </a:extLst>
          </p:cNvPr>
          <p:cNvSpPr txBox="1"/>
          <p:nvPr/>
        </p:nvSpPr>
        <p:spPr>
          <a:xfrm>
            <a:off x="7661882" y="380467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  <a:ea typeface="+mj-ea"/>
              </a:rPr>
              <a:t>Home</a:t>
            </a:r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  <a:ea typeface="+mj-ea"/>
              </a:rPr>
              <a:t> </a:t>
            </a:r>
            <a:r>
              <a:rPr lang="ko-KR" alt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9602732-3A2D-E9EF-4F39-6C24CF522394}"/>
              </a:ext>
            </a:extLst>
          </p:cNvPr>
          <p:cNvSpPr txBox="1"/>
          <p:nvPr/>
        </p:nvSpPr>
        <p:spPr>
          <a:xfrm>
            <a:off x="7996828" y="772590"/>
            <a:ext cx="2858426" cy="199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dirty="0"/>
              <a:t>1.  </a:t>
            </a:r>
            <a:r>
              <a:rPr lang="ko-KR" altLang="en-US" sz="1400" dirty="0"/>
              <a:t>메인 사진 자동 슬라이드 </a:t>
            </a:r>
            <a:endParaRPr lang="en-US" altLang="ko-KR" sz="1400" dirty="0"/>
          </a:p>
          <a:p>
            <a:pPr algn="just">
              <a:lnSpc>
                <a:spcPct val="150000"/>
              </a:lnSpc>
            </a:pPr>
            <a:r>
              <a:rPr lang="en-US" altLang="ko-KR" sz="1400" dirty="0"/>
              <a:t>2.  Html</a:t>
            </a:r>
            <a:r>
              <a:rPr lang="ko-KR" altLang="en-US" sz="1400" dirty="0"/>
              <a:t> 전체적인 연결</a:t>
            </a:r>
            <a:endParaRPr lang="en-US" altLang="ko-KR" sz="1400" dirty="0"/>
          </a:p>
          <a:p>
            <a:pPr algn="just">
              <a:lnSpc>
                <a:spcPct val="150000"/>
              </a:lnSpc>
            </a:pPr>
            <a:r>
              <a:rPr lang="en-US" altLang="ko-KR" sz="1400" dirty="0"/>
              <a:t>3.  text / </a:t>
            </a:r>
            <a:r>
              <a:rPr lang="ko-KR" altLang="en-US" sz="1400" dirty="0"/>
              <a:t>발자국</a:t>
            </a:r>
            <a:r>
              <a:rPr lang="en-US" altLang="ko-KR" sz="1400" dirty="0"/>
              <a:t> Animation</a:t>
            </a:r>
            <a:r>
              <a:rPr lang="ko-KR" altLang="en-US" sz="1400" dirty="0"/>
              <a:t>  기능</a:t>
            </a:r>
            <a:endParaRPr lang="en-US" altLang="ko-KR" sz="1400" dirty="0"/>
          </a:p>
          <a:p>
            <a:pPr algn="just">
              <a:lnSpc>
                <a:spcPct val="150000"/>
              </a:lnSpc>
            </a:pPr>
            <a:r>
              <a:rPr lang="en-US" altLang="ko-KR" sz="1400" dirty="0"/>
              <a:t>4.  Audio</a:t>
            </a:r>
            <a:r>
              <a:rPr lang="ko-KR" altLang="en-US" sz="1400" dirty="0"/>
              <a:t> </a:t>
            </a:r>
            <a:r>
              <a:rPr lang="en-US" altLang="ko-KR" sz="1400" dirty="0"/>
              <a:t>loop autoplay</a:t>
            </a:r>
          </a:p>
          <a:p>
            <a:pPr algn="just">
              <a:lnSpc>
                <a:spcPct val="150000"/>
              </a:lnSpc>
            </a:pPr>
            <a:r>
              <a:rPr lang="en-US" altLang="ko-KR" sz="1400" dirty="0"/>
              <a:t>     </a:t>
            </a:r>
            <a:r>
              <a:rPr lang="ko-KR" altLang="en-US" sz="1400" dirty="0"/>
              <a:t>배경 음악 재생 </a:t>
            </a:r>
            <a:endParaRPr lang="en-US" altLang="ko-KR" sz="1400" dirty="0"/>
          </a:p>
          <a:p>
            <a:pPr algn="just">
              <a:lnSpc>
                <a:spcPct val="150000"/>
              </a:lnSpc>
            </a:pPr>
            <a:r>
              <a:rPr lang="en-US" altLang="ko-KR" sz="1400" dirty="0"/>
              <a:t>5.  footer</a:t>
            </a:r>
            <a:r>
              <a:rPr lang="ko-KR" altLang="en-US" sz="1400" dirty="0"/>
              <a:t> </a:t>
            </a:r>
            <a:r>
              <a:rPr lang="en-US" altLang="ko-KR" sz="1400" dirty="0"/>
              <a:t>icon</a:t>
            </a:r>
            <a:r>
              <a:rPr lang="ko-KR" altLang="en-US" sz="1400" dirty="0"/>
              <a:t> </a:t>
            </a:r>
            <a:r>
              <a:rPr lang="en-US" altLang="ko-KR" sz="1400" dirty="0"/>
              <a:t>club.html</a:t>
            </a:r>
            <a:r>
              <a:rPr lang="ko-KR" altLang="en-US" sz="1400" dirty="0"/>
              <a:t> 이동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F574EC3-588B-53D1-4C52-9846177FA89C}"/>
              </a:ext>
            </a:extLst>
          </p:cNvPr>
          <p:cNvSpPr txBox="1"/>
          <p:nvPr/>
        </p:nvSpPr>
        <p:spPr>
          <a:xfrm>
            <a:off x="8913130" y="3696521"/>
            <a:ext cx="950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Board</a:t>
            </a:r>
            <a:endParaRPr lang="ko-KR" altLang="en-US" sz="24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C9D9852-9900-B9AB-BB90-B5FC16C9CBF8}"/>
              </a:ext>
            </a:extLst>
          </p:cNvPr>
          <p:cNvSpPr txBox="1"/>
          <p:nvPr/>
        </p:nvSpPr>
        <p:spPr>
          <a:xfrm>
            <a:off x="9050994" y="4246669"/>
            <a:ext cx="2858426" cy="1349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dirty="0"/>
              <a:t>1.  </a:t>
            </a:r>
            <a:r>
              <a:rPr lang="ko-KR" altLang="en-US" sz="1400" dirty="0"/>
              <a:t>공지사항 게시판</a:t>
            </a:r>
            <a:endParaRPr lang="en-US" altLang="ko-KR" sz="1400" dirty="0"/>
          </a:p>
          <a:p>
            <a:pPr algn="just">
              <a:lnSpc>
                <a:spcPct val="150000"/>
              </a:lnSpc>
            </a:pPr>
            <a:r>
              <a:rPr lang="en-US" altLang="ko-KR" sz="1400" dirty="0"/>
              <a:t>       Write </a:t>
            </a:r>
            <a:r>
              <a:rPr lang="ko-KR" altLang="en-US" sz="1400" dirty="0"/>
              <a:t>및 </a:t>
            </a:r>
            <a:r>
              <a:rPr lang="en-US" altLang="ko-KR" sz="1400" dirty="0"/>
              <a:t>Update</a:t>
            </a:r>
          </a:p>
          <a:p>
            <a:pPr algn="just">
              <a:lnSpc>
                <a:spcPct val="150000"/>
              </a:lnSpc>
            </a:pPr>
            <a:r>
              <a:rPr lang="en-US" altLang="ko-KR" sz="1400" dirty="0"/>
              <a:t>2.  text</a:t>
            </a:r>
            <a:r>
              <a:rPr lang="ko-KR" altLang="en-US" sz="1400" dirty="0"/>
              <a:t> </a:t>
            </a:r>
            <a:r>
              <a:rPr lang="en-US" altLang="ko-KR" sz="1400" dirty="0"/>
              <a:t>Animation</a:t>
            </a:r>
            <a:r>
              <a:rPr lang="ko-KR" altLang="en-US" sz="1400" dirty="0"/>
              <a:t>  기능</a:t>
            </a:r>
            <a:endParaRPr lang="en-US" altLang="ko-KR" sz="1400" dirty="0"/>
          </a:p>
          <a:p>
            <a:pPr algn="just">
              <a:lnSpc>
                <a:spcPct val="150000"/>
              </a:lnSpc>
            </a:pPr>
            <a:r>
              <a:rPr lang="en-US" altLang="ko-KR" sz="1400" dirty="0"/>
              <a:t>3.  Update </a:t>
            </a:r>
            <a:r>
              <a:rPr lang="ko-KR" altLang="en-US" sz="1400" dirty="0"/>
              <a:t>시</a:t>
            </a:r>
            <a:r>
              <a:rPr lang="en-US" altLang="ko-KR" sz="1400" dirty="0"/>
              <a:t>, alert</a:t>
            </a:r>
            <a:r>
              <a:rPr lang="ko-KR" altLang="en-US" sz="1400" dirty="0"/>
              <a:t> 알림 </a:t>
            </a:r>
            <a:endParaRPr lang="en-US" altLang="ko-KR" sz="14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FB5D8AB-7C9D-988B-E63D-FD22BC12447A}"/>
              </a:ext>
            </a:extLst>
          </p:cNvPr>
          <p:cNvSpPr txBox="1"/>
          <p:nvPr/>
        </p:nvSpPr>
        <p:spPr>
          <a:xfrm>
            <a:off x="2176951" y="3516458"/>
            <a:ext cx="1845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Login</a:t>
            </a:r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&amp;</a:t>
            </a:r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Join</a:t>
            </a:r>
            <a:endParaRPr lang="ko-KR" altLang="en-US" sz="24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DB2A7F6-79BC-BD8A-04BD-DAB39D59F99B}"/>
              </a:ext>
            </a:extLst>
          </p:cNvPr>
          <p:cNvSpPr txBox="1"/>
          <p:nvPr/>
        </p:nvSpPr>
        <p:spPr>
          <a:xfrm>
            <a:off x="2171265" y="4099007"/>
            <a:ext cx="2024796" cy="167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dirty="0"/>
              <a:t>1.  </a:t>
            </a:r>
            <a:r>
              <a:rPr lang="ko-KR" altLang="en-US" sz="1400" dirty="0"/>
              <a:t>입력 조건 불일치 시</a:t>
            </a:r>
            <a:r>
              <a:rPr lang="en-US" altLang="ko-KR" sz="1400" dirty="0"/>
              <a:t>,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dirty="0"/>
              <a:t>      붉은 글씨 경고 글귀</a:t>
            </a:r>
            <a:endParaRPr lang="en-US" altLang="ko-KR" sz="1400" dirty="0"/>
          </a:p>
          <a:p>
            <a:pPr algn="just">
              <a:lnSpc>
                <a:spcPct val="150000"/>
              </a:lnSpc>
            </a:pPr>
            <a:r>
              <a:rPr lang="ko-KR" altLang="en-US" sz="1400" dirty="0"/>
              <a:t>      버튼 클릭 불가</a:t>
            </a:r>
            <a:endParaRPr lang="en-US" altLang="ko-KR" sz="1400" dirty="0"/>
          </a:p>
          <a:p>
            <a:pPr algn="just">
              <a:lnSpc>
                <a:spcPct val="150000"/>
              </a:lnSpc>
            </a:pPr>
            <a:r>
              <a:rPr lang="en-US" altLang="ko-KR" sz="1400" dirty="0"/>
              <a:t>2.  Audio autoplay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dirty="0"/>
              <a:t>     배경 음악 재생</a:t>
            </a:r>
            <a:endParaRPr lang="en-US" altLang="ko-KR" sz="1400" dirty="0"/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6DC33A1A-42BA-E777-8419-1DBD554A8F7E}"/>
              </a:ext>
            </a:extLst>
          </p:cNvPr>
          <p:cNvCxnSpPr>
            <a:cxnSpLocks/>
          </p:cNvCxnSpPr>
          <p:nvPr/>
        </p:nvCxnSpPr>
        <p:spPr>
          <a:xfrm flipH="1">
            <a:off x="11046228" y="1648032"/>
            <a:ext cx="127460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1F7C6959-9D2B-0A00-8F78-DB1BD495D7D6}"/>
              </a:ext>
            </a:extLst>
          </p:cNvPr>
          <p:cNvCxnSpPr>
            <a:cxnSpLocks/>
          </p:cNvCxnSpPr>
          <p:nvPr/>
        </p:nvCxnSpPr>
        <p:spPr>
          <a:xfrm>
            <a:off x="5440909" y="5871079"/>
            <a:ext cx="0" cy="671123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A26C0DB4-3007-3570-701E-E3B53010CC3F}"/>
              </a:ext>
            </a:extLst>
          </p:cNvPr>
          <p:cNvCxnSpPr>
            <a:cxnSpLocks/>
          </p:cNvCxnSpPr>
          <p:nvPr/>
        </p:nvCxnSpPr>
        <p:spPr>
          <a:xfrm>
            <a:off x="7290406" y="5871079"/>
            <a:ext cx="0" cy="614562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943B8154-D480-48DA-B07A-981E4BC5A5E6}"/>
              </a:ext>
            </a:extLst>
          </p:cNvPr>
          <p:cNvCxnSpPr>
            <a:cxnSpLocks/>
          </p:cNvCxnSpPr>
          <p:nvPr/>
        </p:nvCxnSpPr>
        <p:spPr>
          <a:xfrm>
            <a:off x="6358794" y="1272619"/>
            <a:ext cx="0" cy="913753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051BCBEC-1E49-A9D8-D007-9F37E45A3B85}"/>
              </a:ext>
            </a:extLst>
          </p:cNvPr>
          <p:cNvCxnSpPr>
            <a:cxnSpLocks/>
          </p:cNvCxnSpPr>
          <p:nvPr/>
        </p:nvCxnSpPr>
        <p:spPr>
          <a:xfrm>
            <a:off x="3150196" y="6084035"/>
            <a:ext cx="0" cy="47702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1052A1D1-E114-A21C-27EA-8C3A407A79CA}"/>
              </a:ext>
            </a:extLst>
          </p:cNvPr>
          <p:cNvCxnSpPr>
            <a:cxnSpLocks/>
          </p:cNvCxnSpPr>
          <p:nvPr/>
        </p:nvCxnSpPr>
        <p:spPr>
          <a:xfrm>
            <a:off x="9969592" y="6084035"/>
            <a:ext cx="0" cy="401606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E2556642-F5F5-1D5B-45A6-E8421202F925}"/>
              </a:ext>
            </a:extLst>
          </p:cNvPr>
          <p:cNvCxnSpPr>
            <a:cxnSpLocks/>
          </p:cNvCxnSpPr>
          <p:nvPr/>
        </p:nvCxnSpPr>
        <p:spPr>
          <a:xfrm flipV="1">
            <a:off x="3150196" y="6542202"/>
            <a:ext cx="2300685" cy="18853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1F55BECC-36C6-292C-01D3-E80D7FA382F5}"/>
              </a:ext>
            </a:extLst>
          </p:cNvPr>
          <p:cNvCxnSpPr>
            <a:cxnSpLocks/>
          </p:cNvCxnSpPr>
          <p:nvPr/>
        </p:nvCxnSpPr>
        <p:spPr>
          <a:xfrm>
            <a:off x="7279337" y="6485641"/>
            <a:ext cx="2690255" cy="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DBD68361-1264-821B-20AC-EA69CA792428}"/>
              </a:ext>
            </a:extLst>
          </p:cNvPr>
          <p:cNvCxnSpPr>
            <a:cxnSpLocks/>
          </p:cNvCxnSpPr>
          <p:nvPr/>
        </p:nvCxnSpPr>
        <p:spPr>
          <a:xfrm flipH="1" flipV="1">
            <a:off x="6355308" y="1272618"/>
            <a:ext cx="1217899" cy="1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355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240BDB-959E-693C-6DDD-C801CFBAF066}"/>
              </a:ext>
            </a:extLst>
          </p:cNvPr>
          <p:cNvSpPr/>
          <p:nvPr/>
        </p:nvSpPr>
        <p:spPr>
          <a:xfrm>
            <a:off x="635660" y="374121"/>
            <a:ext cx="1652241" cy="1504678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A454B0C-684C-1BD8-2DEA-C320AD7F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062" y="604266"/>
            <a:ext cx="2429435" cy="1044388"/>
          </a:xfrm>
        </p:spPr>
        <p:txBody>
          <a:bodyPr>
            <a:noAutofit/>
          </a:bodyPr>
          <a:lstStyle/>
          <a:p>
            <a:pPr algn="ctr"/>
            <a:r>
              <a:rPr lang="en-US" altLang="ko-KR" sz="3600" b="1" dirty="0"/>
              <a:t>Join</a:t>
            </a:r>
            <a:endParaRPr lang="ko-KR" altLang="en-US" sz="3600" b="1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434ABFB-C599-F984-DAEC-F59738C21A7F}"/>
              </a:ext>
            </a:extLst>
          </p:cNvPr>
          <p:cNvCxnSpPr>
            <a:cxnSpLocks/>
          </p:cNvCxnSpPr>
          <p:nvPr/>
        </p:nvCxnSpPr>
        <p:spPr>
          <a:xfrm flipH="1">
            <a:off x="-65693" y="1126460"/>
            <a:ext cx="70135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D91E7D7-B0D5-97F2-9C10-3F89F1872C2D}"/>
              </a:ext>
            </a:extLst>
          </p:cNvPr>
          <p:cNvCxnSpPr>
            <a:cxnSpLocks/>
          </p:cNvCxnSpPr>
          <p:nvPr/>
        </p:nvCxnSpPr>
        <p:spPr>
          <a:xfrm flipH="1">
            <a:off x="2287901" y="1126460"/>
            <a:ext cx="990409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24B10574-A123-BB9F-8724-CE8F70400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237" y="1075056"/>
            <a:ext cx="3860769" cy="4958217"/>
          </a:xfrm>
          <a:prstGeom prst="rect">
            <a:avLst/>
          </a:prstGeom>
        </p:spPr>
      </p:pic>
      <p:pic>
        <p:nvPicPr>
          <p:cNvPr id="19" name="내용 개체 틀 27">
            <a:extLst>
              <a:ext uri="{FF2B5EF4-FFF2-40B4-BE49-F238E27FC236}">
                <a16:creationId xmlns:a16="http://schemas.microsoft.com/office/drawing/2014/main" id="{14A1CD85-AB15-65B0-436E-06DCB960789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693" y="1150386"/>
            <a:ext cx="3777909" cy="4899387"/>
          </a:xfr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1A91964F-F243-F9AC-18AF-DB7C72AB42C3}"/>
              </a:ext>
            </a:extLst>
          </p:cNvPr>
          <p:cNvSpPr/>
          <p:nvPr/>
        </p:nvSpPr>
        <p:spPr>
          <a:xfrm>
            <a:off x="6983367" y="1652895"/>
            <a:ext cx="4809960" cy="4380378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내용 개체 틀 17">
            <a:extLst>
              <a:ext uri="{FF2B5EF4-FFF2-40B4-BE49-F238E27FC236}">
                <a16:creationId xmlns:a16="http://schemas.microsoft.com/office/drawing/2014/main" id="{EABB37BA-0EFB-B220-3E6F-11ABC81E31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77125" y="2006599"/>
            <a:ext cx="4286250" cy="374913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회원가입에 필요한 </a:t>
            </a:r>
            <a:r>
              <a:rPr lang="en-US" altLang="ko-KR" sz="2000" dirty="0"/>
              <a:t>&lt;</a:t>
            </a:r>
            <a:r>
              <a:rPr lang="en-US" altLang="ko-KR" sz="2400" b="1" dirty="0"/>
              <a:t>input&gt; </a:t>
            </a:r>
            <a:r>
              <a:rPr lang="ko-KR" altLang="en-US" sz="2000" dirty="0"/>
              <a:t>구현 </a:t>
            </a:r>
            <a:endParaRPr lang="en-US" altLang="ko-KR" sz="20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입력 조건</a:t>
            </a:r>
            <a:r>
              <a:rPr lang="en-US" altLang="ko-KR" sz="2400" b="1" dirty="0"/>
              <a:t> “</a:t>
            </a:r>
            <a:r>
              <a:rPr lang="ko-KR" altLang="en-US" sz="2400" b="1" dirty="0"/>
              <a:t>불일치</a:t>
            </a:r>
            <a:r>
              <a:rPr lang="en-US" altLang="ko-KR" sz="2400" b="1" dirty="0"/>
              <a:t>”</a:t>
            </a:r>
            <a:r>
              <a:rPr lang="ko-KR" altLang="en-US" sz="2000" dirty="0"/>
              <a:t> 시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br>
              <a:rPr lang="en-US" altLang="ko-KR" sz="2000" dirty="0"/>
            </a:br>
            <a:r>
              <a:rPr lang="en-US" altLang="ko-KR" sz="2000" dirty="0"/>
              <a:t>	</a:t>
            </a:r>
            <a:r>
              <a:rPr lang="ko-KR" altLang="en-US" sz="2400" b="1" dirty="0">
                <a:solidFill>
                  <a:srgbClr val="FF0000"/>
                </a:solidFill>
              </a:rPr>
              <a:t>붉은색</a:t>
            </a:r>
            <a:r>
              <a:rPr lang="ko-KR" altLang="en-US" sz="2000" dirty="0"/>
              <a:t>의 </a:t>
            </a:r>
            <a:r>
              <a:rPr lang="ko-KR" altLang="en-US" sz="2400" b="1" dirty="0"/>
              <a:t>경고 글귀</a:t>
            </a:r>
            <a:endParaRPr lang="en-US" altLang="ko-KR" sz="2400" b="1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비밀번호 유효성 및 일치 확인</a:t>
            </a:r>
            <a:endParaRPr lang="en-US" altLang="ko-KR" sz="20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회원가입 성공 후</a:t>
            </a:r>
            <a:r>
              <a:rPr lang="en-US" altLang="ko-KR" sz="2000" dirty="0"/>
              <a:t>,</a:t>
            </a:r>
            <a:br>
              <a:rPr lang="en-US" altLang="ko-KR" sz="2000" dirty="0"/>
            </a:br>
            <a:r>
              <a:rPr lang="en-US" altLang="ko-KR" sz="2000" dirty="0"/>
              <a:t>	</a:t>
            </a:r>
            <a:r>
              <a:rPr lang="en-US" altLang="ko-KR" sz="2400" b="1" u="sng" dirty="0">
                <a:solidFill>
                  <a:srgbClr val="FFC000"/>
                </a:solidFill>
              </a:rPr>
              <a:t>Login.html </a:t>
            </a:r>
            <a:r>
              <a:rPr lang="ko-KR" altLang="en-US" sz="2000" u="sng" dirty="0">
                <a:solidFill>
                  <a:srgbClr val="FFC000"/>
                </a:solidFill>
              </a:rPr>
              <a:t>이동 </a:t>
            </a:r>
            <a:endParaRPr lang="en-US" altLang="ko-KR" sz="2000" u="sng" dirty="0">
              <a:solidFill>
                <a:srgbClr val="FFC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1249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754</TotalTime>
  <Words>398</Words>
  <Application>Microsoft Office PowerPoint</Application>
  <PresentationFormat>와이드스크린</PresentationFormat>
  <Paragraphs>110</Paragraphs>
  <Slides>15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맑은 고딕</vt:lpstr>
      <vt:lpstr>Arial</vt:lpstr>
      <vt:lpstr>Bahnschrift SemiBold</vt:lpstr>
      <vt:lpstr>Calibri</vt:lpstr>
      <vt:lpstr>Calibri Light</vt:lpstr>
      <vt:lpstr>Wingdings</vt:lpstr>
      <vt:lpstr>Office 테마</vt:lpstr>
      <vt:lpstr>Hogwarts School   HTML &amp; CSS &amp; JS  2nd Project</vt:lpstr>
      <vt:lpstr>    목차 </vt:lpstr>
      <vt:lpstr>PowerPoint 프레젠테이션</vt:lpstr>
      <vt:lpstr>PowerPoint 프레젠테이션</vt:lpstr>
      <vt:lpstr>    주제 </vt:lpstr>
      <vt:lpstr>역할소개 </vt:lpstr>
      <vt:lpstr>초기 레이아웃 </vt:lpstr>
      <vt:lpstr>필수 페이지 소개 </vt:lpstr>
      <vt:lpstr>Join</vt:lpstr>
      <vt:lpstr>Login</vt:lpstr>
      <vt:lpstr>Home</vt:lpstr>
      <vt:lpstr>Board</vt:lpstr>
      <vt:lpstr>구현</vt:lpstr>
      <vt:lpstr>QnA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Hogwarts School  HomePage</dc:title>
  <dc:creator>EZENIC-154</dc:creator>
  <cp:lastModifiedBy>EZENIC-155</cp:lastModifiedBy>
  <cp:revision>78</cp:revision>
  <dcterms:created xsi:type="dcterms:W3CDTF">2023-11-14T00:10:28Z</dcterms:created>
  <dcterms:modified xsi:type="dcterms:W3CDTF">2023-11-15T02:14:07Z</dcterms:modified>
</cp:coreProperties>
</file>